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xml" Extension="xml"/>
  <Default ContentType="image/png" Extension="png"/>
  <Default ContentType="application/vnd.ms-excel" Extension="xls"/>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excel" PartName="/ppt/embeddings/Microsoft_Excel_Sheet1.xls"/>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12192000"/>
  <p:notesSz cx="6858000" cy="9144000"/>
  <p:embeddedFontLst>
    <p:embeddedFont>
      <p:font typeface="Arial Narrow"/>
      <p:regular r:id="rId41"/>
      <p:bold r:id="rId42"/>
      <p:italic r:id="rId43"/>
      <p:boldItalic r:id="rId44"/>
    </p:embeddedFont>
    <p:embeddedFont>
      <p:font typeface="Arial Black"/>
      <p:regular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95">
          <p15:clr>
            <a:srgbClr val="000000"/>
          </p15:clr>
        </p15:guide>
        <p15:guide id="2" pos="3884">
          <p15:clr>
            <a:srgbClr val="000000"/>
          </p15:clr>
        </p15:guide>
      </p15:sldGuideLst>
    </p:ext>
    <p:ext uri="http://customooxmlschemas.google.com/">
      <go:slidesCustomData xmlns:go="http://customooxmlschemas.google.com/" r:id="rId50" roundtripDataSignature="AMtx7mgkQccHvZ1nvniZE5NKDOjAbXHB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2A801C-FA06-4E06-B793-C7B95A310667}">
  <a:tblStyle styleId="{A52A801C-FA06-4E06-B793-C7B95A310667}"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DB9753F-3115-483E-9AE0-9BEAA1EEC64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95" orient="horz"/>
        <p:guide pos="38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ArialNarrow-bold.fntdata"/><Relationship Id="rId41" Type="http://schemas.openxmlformats.org/officeDocument/2006/relationships/font" Target="fonts/ArialNarrow-regular.fntdata"/><Relationship Id="rId44" Type="http://schemas.openxmlformats.org/officeDocument/2006/relationships/font" Target="fonts/ArialNarrow-boldItalic.fntdata"/><Relationship Id="rId43" Type="http://schemas.openxmlformats.org/officeDocument/2006/relationships/font" Target="fonts/ArialNarrow-italic.fntdata"/><Relationship Id="rId46" Type="http://schemas.openxmlformats.org/officeDocument/2006/relationships/font" Target="fonts/Merriweather-regular.fntdata"/><Relationship Id="rId45" Type="http://schemas.openxmlformats.org/officeDocument/2006/relationships/font" Target="fonts/ArialBlack-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Malgun Gothic"/>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2pPr>
            <a:lvl3pPr lvl="2"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3pPr>
            <a:lvl4pPr lvl="3"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4pPr>
            <a:lvl5pPr lvl="4"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5pPr>
            <a:lvl6pPr lvl="5"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6pPr>
            <a:lvl7pPr lvl="6"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7pPr>
            <a:lvl8pPr lvl="7"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8pPr>
            <a:lvl9pPr lvl="8"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dk1"/>
              </a:buClr>
              <a:buSzPts val="1200"/>
              <a:buFont typeface="Malgun Gothic"/>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2pPr>
            <a:lvl3pPr lvl="2"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3pPr>
            <a:lvl4pPr lvl="3"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4pPr>
            <a:lvl5pPr lvl="4"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5pPr>
            <a:lvl6pPr lvl="5"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6pPr>
            <a:lvl7pPr lvl="6"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7pPr>
            <a:lvl8pPr lvl="7"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8pPr>
            <a:lvl9pPr lvl="8"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Malgun Gothic"/>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2pPr>
            <a:lvl3pPr lvl="2"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3pPr>
            <a:lvl4pPr lvl="3"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4pPr>
            <a:lvl5pPr lvl="4"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5pPr>
            <a:lvl6pPr lvl="5"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6pPr>
            <a:lvl7pPr lvl="6"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7pPr>
            <a:lvl8pPr lvl="7"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8pPr>
            <a:lvl9pPr lvl="8"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Malgun Gothic"/>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2" name="Google Shape;23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33" name="Google Shape;233;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0" name="Google Shape;24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41" name="Google Shape;241;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8" name="Google Shape;24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49" name="Google Shape;249;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7" name="Google Shape;25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8" name="Google Shape;25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8a48827d5b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8a48827d5b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18a48827d5b_0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8b9fc3039b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8b9fc3039b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18b9fc3039b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8bbfced1d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8bbfced1d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 name="Google Shape;284;g18bbfced1d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 name="Google Shape;29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8a48827d5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18a48827d5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0" name="Google Shape;33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1" name="Google Shape;331;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 name="Google Shape;6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8" name="Google Shape;33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9" name="Google Shape;339;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9" name="Google Shape;35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0" name="Google Shape;360;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6" name="Google Shape;37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1" name="Google Shape;41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4" name="Google Shape;49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7" name="Google Shape;52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8" name="Google Shape;56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9" name="Google Shape;61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3" name="Google Shape;65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6" name="Google Shape;68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8a48827d5b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 name="Google Shape;73;g18a48827d5b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6" name="Google Shape;75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6" name="Google Shape;79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30" name="Google Shape;83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31" name="Google Shape;831;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0" name="Google Shape;87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4" name="Google Shape;90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 name="Google Shape;9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 name="Google Shape;15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8a48827d5b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8a48827d5b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18a48827d5b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4" name="Google Shape;22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25" name="Google Shape;22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Malgun Gothic"/>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7.jp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제목 슬라이드">
  <p:cSld name="2_제목 슬라이드">
    <p:bg>
      <p:bgPr>
        <a:solidFill>
          <a:schemeClr val="lt1"/>
        </a:solidFill>
      </p:bgPr>
    </p:bg>
    <p:spTree>
      <p:nvGrpSpPr>
        <p:cNvPr id="15" name="Shape 15"/>
        <p:cNvGrpSpPr/>
        <p:nvPr/>
      </p:nvGrpSpPr>
      <p:grpSpPr>
        <a:xfrm>
          <a:off x="0" y="0"/>
          <a:ext cx="0" cy="0"/>
          <a:chOff x="0" y="0"/>
          <a:chExt cx="0" cy="0"/>
        </a:xfrm>
      </p:grpSpPr>
      <p:pic>
        <p:nvPicPr>
          <p:cNvPr id="16" name="Google Shape;16;p31"/>
          <p:cNvPicPr preferRelativeResize="0"/>
          <p:nvPr/>
        </p:nvPicPr>
        <p:blipFill rotWithShape="1">
          <a:blip r:embed="rId2">
            <a:alphaModFix/>
          </a:blip>
          <a:srcRect b="0" l="0" r="0" t="0"/>
          <a:stretch/>
        </p:blipFill>
        <p:spPr>
          <a:xfrm rot="317653">
            <a:off x="3786717" y="2717800"/>
            <a:ext cx="3613149" cy="2655888"/>
          </a:xfrm>
          <a:prstGeom prst="rect">
            <a:avLst/>
          </a:prstGeom>
          <a:noFill/>
          <a:ln>
            <a:noFill/>
          </a:ln>
        </p:spPr>
      </p:pic>
      <p:pic>
        <p:nvPicPr>
          <p:cNvPr id="17" name="Google Shape;17;p31"/>
          <p:cNvPicPr preferRelativeResize="0"/>
          <p:nvPr/>
        </p:nvPicPr>
        <p:blipFill rotWithShape="1">
          <a:blip r:embed="rId3">
            <a:alphaModFix/>
          </a:blip>
          <a:srcRect b="0" l="0" r="0" t="0"/>
          <a:stretch/>
        </p:blipFill>
        <p:spPr>
          <a:xfrm>
            <a:off x="2925233" y="5772150"/>
            <a:ext cx="6341533" cy="1085850"/>
          </a:xfrm>
          <a:prstGeom prst="rect">
            <a:avLst/>
          </a:prstGeom>
          <a:noFill/>
          <a:ln>
            <a:noFill/>
          </a:ln>
        </p:spPr>
      </p:pic>
      <p:pic>
        <p:nvPicPr>
          <p:cNvPr id="18" name="Google Shape;18;p31"/>
          <p:cNvPicPr preferRelativeResize="0"/>
          <p:nvPr/>
        </p:nvPicPr>
        <p:blipFill rotWithShape="1">
          <a:blip r:embed="rId4">
            <a:alphaModFix/>
          </a:blip>
          <a:srcRect b="0" l="0" r="0" t="0"/>
          <a:stretch/>
        </p:blipFill>
        <p:spPr>
          <a:xfrm>
            <a:off x="3951817" y="3767138"/>
            <a:ext cx="4288367" cy="2197100"/>
          </a:xfrm>
          <a:prstGeom prst="rect">
            <a:avLst/>
          </a:prstGeom>
          <a:noFill/>
          <a:ln>
            <a:noFill/>
          </a:ln>
        </p:spPr>
      </p:pic>
      <p:sp>
        <p:nvSpPr>
          <p:cNvPr id="19" name="Google Shape;19;p31"/>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0" name="Google Shape;20;p31"/>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1" name="Google Shape;21;p31"/>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1pPr>
            <a:lvl2pPr indent="0" lvl="1"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2pPr>
            <a:lvl3pPr indent="0" lvl="2"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3pPr>
            <a:lvl4pPr indent="0" lvl="3"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4pPr>
            <a:lvl5pPr indent="0" lvl="4"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5pPr>
            <a:lvl6pPr indent="0" lvl="5"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6pPr>
            <a:lvl7pPr indent="0" lvl="6"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7pPr>
            <a:lvl8pPr indent="0" lvl="7"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8pPr>
            <a:lvl9pPr indent="0" lvl="8"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제목 슬라이드">
  <p:cSld name="3_제목 슬라이드">
    <p:bg>
      <p:bgPr>
        <a:solidFill>
          <a:schemeClr val="lt1"/>
        </a:solidFill>
      </p:bgPr>
    </p:bg>
    <p:spTree>
      <p:nvGrpSpPr>
        <p:cNvPr id="22" name="Shape 22"/>
        <p:cNvGrpSpPr/>
        <p:nvPr/>
      </p:nvGrpSpPr>
      <p:grpSpPr>
        <a:xfrm>
          <a:off x="0" y="0"/>
          <a:ext cx="0" cy="0"/>
          <a:chOff x="0" y="0"/>
          <a:chExt cx="0" cy="0"/>
        </a:xfrm>
      </p:grpSpPr>
      <p:pic>
        <p:nvPicPr>
          <p:cNvPr descr="01.jpg" id="23" name="Google Shape;23;p3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bg.jpg" id="24" name="Google Shape;24;p32"/>
          <p:cNvPicPr preferRelativeResize="0"/>
          <p:nvPr/>
        </p:nvPicPr>
        <p:blipFill rotWithShape="1">
          <a:blip r:embed="rId3">
            <a:alphaModFix/>
          </a:blip>
          <a:srcRect b="0" l="0" r="72838" t="0"/>
          <a:stretch/>
        </p:blipFill>
        <p:spPr>
          <a:xfrm>
            <a:off x="0" y="0"/>
            <a:ext cx="3312584" cy="6858000"/>
          </a:xfrm>
          <a:prstGeom prst="rect">
            <a:avLst/>
          </a:prstGeom>
          <a:noFill/>
          <a:ln>
            <a:noFill/>
          </a:ln>
        </p:spPr>
      </p:pic>
      <p:sp>
        <p:nvSpPr>
          <p:cNvPr id="25" name="Google Shape;25;p32"/>
          <p:cNvSpPr/>
          <p:nvPr/>
        </p:nvSpPr>
        <p:spPr>
          <a:xfrm>
            <a:off x="0" y="0"/>
            <a:ext cx="3312584" cy="6858000"/>
          </a:xfrm>
          <a:prstGeom prst="homePlate">
            <a:avLst>
              <a:gd fmla="val 0" name="adj"/>
            </a:avLst>
          </a:prstGeom>
          <a:solidFill>
            <a:schemeClr val="dk2">
              <a:alpha val="8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2"/>
              </a:solidFill>
              <a:latin typeface="Malgun Gothic"/>
              <a:ea typeface="Malgun Gothic"/>
              <a:cs typeface="Malgun Gothic"/>
              <a:sym typeface="Malgun Gothic"/>
            </a:endParaRPr>
          </a:p>
        </p:txBody>
      </p:sp>
      <p:pic>
        <p:nvPicPr>
          <p:cNvPr descr="1234.png" id="26" name="Google Shape;26;p32"/>
          <p:cNvPicPr preferRelativeResize="0"/>
          <p:nvPr/>
        </p:nvPicPr>
        <p:blipFill rotWithShape="1">
          <a:blip r:embed="rId4">
            <a:alphaModFix/>
          </a:blip>
          <a:srcRect b="26389" l="7005" r="10931" t="2069"/>
          <a:stretch/>
        </p:blipFill>
        <p:spPr>
          <a:xfrm>
            <a:off x="0" y="3860800"/>
            <a:ext cx="3285067" cy="2997200"/>
          </a:xfrm>
          <a:prstGeom prst="rect">
            <a:avLst/>
          </a:prstGeom>
          <a:noFill/>
          <a:ln>
            <a:noFill/>
          </a:ln>
        </p:spPr>
      </p:pic>
      <p:sp>
        <p:nvSpPr>
          <p:cNvPr id="27" name="Google Shape;27;p32"/>
          <p:cNvSpPr/>
          <p:nvPr/>
        </p:nvSpPr>
        <p:spPr>
          <a:xfrm>
            <a:off x="397933" y="2417763"/>
            <a:ext cx="2688167" cy="506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900"/>
              <a:buFont typeface="Arial"/>
              <a:buNone/>
            </a:pPr>
            <a:r>
              <a:rPr b="0" i="0" lang="en-US" sz="900" u="none" cap="none" strike="noStrike">
                <a:solidFill>
                  <a:schemeClr val="lt1"/>
                </a:solidFill>
                <a:latin typeface="Arial"/>
                <a:ea typeface="Arial"/>
                <a:cs typeface="Arial"/>
                <a:sym typeface="Arial"/>
              </a:rPr>
              <a:t>Asadal has been running one of the biggest domain and web hosting sites in Korea since March 1998. </a:t>
            </a:r>
            <a:endParaRPr b="0" i="0" sz="900" u="none" cap="none" strike="noStrike">
              <a:solidFill>
                <a:schemeClr val="lt1"/>
              </a:solidFill>
              <a:latin typeface="Arial"/>
              <a:ea typeface="Arial"/>
              <a:cs typeface="Arial"/>
              <a:sym typeface="Arial"/>
            </a:endParaRPr>
          </a:p>
        </p:txBody>
      </p:sp>
      <p:sp>
        <p:nvSpPr>
          <p:cNvPr id="28" name="Google Shape;28;p32"/>
          <p:cNvSpPr/>
          <p:nvPr/>
        </p:nvSpPr>
        <p:spPr>
          <a:xfrm>
            <a:off x="596901" y="1793875"/>
            <a:ext cx="2063750" cy="732155"/>
          </a:xfrm>
          <a:prstGeom prst="rect">
            <a:avLst/>
          </a:prstGeom>
          <a:noFill/>
          <a:ln>
            <a:noFill/>
          </a:ln>
        </p:spPr>
        <p:txBody>
          <a:bodyPr anchorCtr="0" anchor="t" bIns="45700" lIns="91425" spcFirstLastPara="1" rIns="91425" wrap="square" tIns="45700">
            <a:spAutoFit/>
          </a:bodyPr>
          <a:lstStyle/>
          <a:p>
            <a:pPr indent="0" lvl="0" marL="0" marR="0" rtl="0" algn="ctr">
              <a:lnSpc>
                <a:spcPct val="125000"/>
              </a:lnSpc>
              <a:spcBef>
                <a:spcPts val="0"/>
              </a:spcBef>
              <a:spcAft>
                <a:spcPts val="0"/>
              </a:spcAft>
              <a:buClr>
                <a:schemeClr val="lt1"/>
              </a:buClr>
              <a:buSzPts val="4000"/>
              <a:buFont typeface="Arial"/>
              <a:buNone/>
            </a:pPr>
            <a:r>
              <a:rPr b="0" i="0" lang="en-US" sz="4000" u="none" cap="none" strike="noStrike">
                <a:solidFill>
                  <a:schemeClr val="lt1"/>
                </a:solidFill>
                <a:latin typeface="Arial"/>
                <a:ea typeface="Arial"/>
                <a:cs typeface="Arial"/>
                <a:sym typeface="Arial"/>
              </a:rPr>
              <a:t>Contents</a:t>
            </a:r>
            <a:endParaRPr b="0" i="0" sz="4000" u="none" cap="none" strike="noStrike">
              <a:solidFill>
                <a:schemeClr val="lt1"/>
              </a:solidFill>
              <a:latin typeface="Arial"/>
              <a:ea typeface="Arial"/>
              <a:cs typeface="Arial"/>
              <a:sym typeface="Arial"/>
            </a:endParaRPr>
          </a:p>
        </p:txBody>
      </p:sp>
      <p:sp>
        <p:nvSpPr>
          <p:cNvPr id="29" name="Google Shape;29;p32"/>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0" name="Google Shape;30;p32"/>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1" name="Google Shape;31;p32"/>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1pPr>
            <a:lvl2pPr indent="0" lvl="1"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2pPr>
            <a:lvl3pPr indent="0" lvl="2"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3pPr>
            <a:lvl4pPr indent="0" lvl="3"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4pPr>
            <a:lvl5pPr indent="0" lvl="4"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5pPr>
            <a:lvl6pPr indent="0" lvl="5"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6pPr>
            <a:lvl7pPr indent="0" lvl="6"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7pPr>
            <a:lvl8pPr indent="0" lvl="7"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8pPr>
            <a:lvl9pPr indent="0" lvl="8"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제목 슬라이드">
  <p:cSld name="5_제목 슬라이드">
    <p:bg>
      <p:bgPr>
        <a:solidFill>
          <a:schemeClr val="lt1"/>
        </a:solidFill>
      </p:bgPr>
    </p:bg>
    <p:spTree>
      <p:nvGrpSpPr>
        <p:cNvPr id="32" name="Shape 32"/>
        <p:cNvGrpSpPr/>
        <p:nvPr/>
      </p:nvGrpSpPr>
      <p:grpSpPr>
        <a:xfrm>
          <a:off x="0" y="0"/>
          <a:ext cx="0" cy="0"/>
          <a:chOff x="0" y="0"/>
          <a:chExt cx="0" cy="0"/>
        </a:xfrm>
      </p:grpSpPr>
      <p:pic>
        <p:nvPicPr>
          <p:cNvPr descr="bg2.png" id="33" name="Google Shape;33;p3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c.png" id="34" name="Google Shape;34;p33"/>
          <p:cNvPicPr preferRelativeResize="0"/>
          <p:nvPr/>
        </p:nvPicPr>
        <p:blipFill rotWithShape="1">
          <a:blip r:embed="rId3">
            <a:alphaModFix/>
          </a:blip>
          <a:srcRect b="0" l="0" r="0" t="0"/>
          <a:stretch/>
        </p:blipFill>
        <p:spPr>
          <a:xfrm>
            <a:off x="9167284" y="425450"/>
            <a:ext cx="3412067" cy="665163"/>
          </a:xfrm>
          <a:prstGeom prst="rect">
            <a:avLst/>
          </a:prstGeom>
          <a:noFill/>
          <a:ln>
            <a:noFill/>
          </a:ln>
        </p:spPr>
      </p:pic>
      <p:pic>
        <p:nvPicPr>
          <p:cNvPr descr="m.png" id="35" name="Google Shape;35;p33"/>
          <p:cNvPicPr preferRelativeResize="0"/>
          <p:nvPr/>
        </p:nvPicPr>
        <p:blipFill rotWithShape="1">
          <a:blip r:embed="rId4">
            <a:alphaModFix/>
          </a:blip>
          <a:srcRect b="0" l="0" r="0" t="0"/>
          <a:stretch/>
        </p:blipFill>
        <p:spPr>
          <a:xfrm>
            <a:off x="10128251" y="0"/>
            <a:ext cx="2063749" cy="987425"/>
          </a:xfrm>
          <a:prstGeom prst="rect">
            <a:avLst/>
          </a:prstGeom>
          <a:noFill/>
          <a:ln>
            <a:noFill/>
          </a:ln>
        </p:spPr>
      </p:pic>
      <p:sp>
        <p:nvSpPr>
          <p:cNvPr id="36" name="Google Shape;36;p33"/>
          <p:cNvSpPr/>
          <p:nvPr/>
        </p:nvSpPr>
        <p:spPr>
          <a:xfrm>
            <a:off x="0" y="836613"/>
            <a:ext cx="12192000" cy="6021388"/>
          </a:xfrm>
          <a:prstGeom prst="rect">
            <a:avLst/>
          </a:prstGeom>
          <a:solidFill>
            <a:schemeClr val="lt1">
              <a:alpha val="9294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7" name="Google Shape;37;p33"/>
          <p:cNvSpPr txBox="1"/>
          <p:nvPr>
            <p:ph type="title"/>
          </p:nvPr>
        </p:nvSpPr>
        <p:spPr>
          <a:xfrm>
            <a:off x="403787" y="174126"/>
            <a:ext cx="10972800" cy="6480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3600">
                <a:solidFill>
                  <a:srgbClr val="3F3F3F"/>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33"/>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9" name="Google Shape;39;p33"/>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0" name="Google Shape;40;p3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1pPr>
            <a:lvl2pPr indent="0" lvl="1"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2pPr>
            <a:lvl3pPr indent="0" lvl="2"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3pPr>
            <a:lvl4pPr indent="0" lvl="3"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4pPr>
            <a:lvl5pPr indent="0" lvl="4"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5pPr>
            <a:lvl6pPr indent="0" lvl="5"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6pPr>
            <a:lvl7pPr indent="0" lvl="6"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7pPr>
            <a:lvl8pPr indent="0" lvl="7"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8pPr>
            <a:lvl9pPr indent="0" lvl="8"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34"/>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3" name="Google Shape;43;p34"/>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4" name="Google Shape;44;p34"/>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1pPr>
            <a:lvl2pPr indent="0" lvl="1"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2pPr>
            <a:lvl3pPr indent="0" lvl="2"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3pPr>
            <a:lvl4pPr indent="0" lvl="3"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4pPr>
            <a:lvl5pPr indent="0" lvl="4"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5pPr>
            <a:lvl6pPr indent="0" lvl="5"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6pPr>
            <a:lvl7pPr indent="0" lvl="6"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7pPr>
            <a:lvl8pPr indent="0" lvl="7"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8pPr>
            <a:lvl9pPr indent="0" lvl="8"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제목 슬라이드">
  <p:cSld name="4_제목 슬라이드">
    <p:bg>
      <p:bgPr>
        <a:solidFill>
          <a:schemeClr val="lt1"/>
        </a:solidFill>
      </p:bgPr>
    </p:bg>
    <p:spTree>
      <p:nvGrpSpPr>
        <p:cNvPr id="45" name="Shape 45"/>
        <p:cNvGrpSpPr/>
        <p:nvPr/>
      </p:nvGrpSpPr>
      <p:grpSpPr>
        <a:xfrm>
          <a:off x="0" y="0"/>
          <a:ext cx="0" cy="0"/>
          <a:chOff x="0" y="0"/>
          <a:chExt cx="0" cy="0"/>
        </a:xfrm>
      </p:grpSpPr>
      <p:pic>
        <p:nvPicPr>
          <p:cNvPr descr="c.png" id="46" name="Google Shape;46;p35"/>
          <p:cNvPicPr preferRelativeResize="0"/>
          <p:nvPr/>
        </p:nvPicPr>
        <p:blipFill rotWithShape="1">
          <a:blip r:embed="rId2">
            <a:alphaModFix/>
          </a:blip>
          <a:srcRect b="0" l="0" r="0" t="0"/>
          <a:stretch/>
        </p:blipFill>
        <p:spPr>
          <a:xfrm>
            <a:off x="0" y="5135563"/>
            <a:ext cx="6923617" cy="1354137"/>
          </a:xfrm>
          <a:prstGeom prst="rect">
            <a:avLst/>
          </a:prstGeom>
          <a:noFill/>
          <a:ln>
            <a:noFill/>
          </a:ln>
        </p:spPr>
      </p:pic>
      <p:pic>
        <p:nvPicPr>
          <p:cNvPr descr="m.png" id="47" name="Google Shape;47;p35"/>
          <p:cNvPicPr preferRelativeResize="0"/>
          <p:nvPr/>
        </p:nvPicPr>
        <p:blipFill rotWithShape="1">
          <a:blip r:embed="rId3">
            <a:alphaModFix/>
          </a:blip>
          <a:srcRect b="0" l="0" r="0" t="0"/>
          <a:stretch/>
        </p:blipFill>
        <p:spPr>
          <a:xfrm>
            <a:off x="5494867" y="549275"/>
            <a:ext cx="6697133" cy="3205163"/>
          </a:xfrm>
          <a:prstGeom prst="rect">
            <a:avLst/>
          </a:prstGeom>
          <a:noFill/>
          <a:ln>
            <a:noFill/>
          </a:ln>
        </p:spPr>
      </p:pic>
      <p:pic>
        <p:nvPicPr>
          <p:cNvPr id="48" name="Google Shape;48;p35"/>
          <p:cNvPicPr preferRelativeResize="0"/>
          <p:nvPr/>
        </p:nvPicPr>
        <p:blipFill rotWithShape="1">
          <a:blip r:embed="rId4">
            <a:alphaModFix/>
          </a:blip>
          <a:srcRect b="0" l="0" r="0" t="0"/>
          <a:stretch/>
        </p:blipFill>
        <p:spPr>
          <a:xfrm rot="317653">
            <a:off x="6887633" y="2714625"/>
            <a:ext cx="3613151" cy="2655888"/>
          </a:xfrm>
          <a:prstGeom prst="rect">
            <a:avLst/>
          </a:prstGeom>
          <a:noFill/>
          <a:ln>
            <a:noFill/>
          </a:ln>
        </p:spPr>
      </p:pic>
      <p:pic>
        <p:nvPicPr>
          <p:cNvPr id="49" name="Google Shape;49;p35"/>
          <p:cNvPicPr preferRelativeResize="0"/>
          <p:nvPr/>
        </p:nvPicPr>
        <p:blipFill rotWithShape="1">
          <a:blip r:embed="rId5">
            <a:alphaModFix/>
          </a:blip>
          <a:srcRect b="0" l="0" r="2776" t="0"/>
          <a:stretch/>
        </p:blipFill>
        <p:spPr>
          <a:xfrm>
            <a:off x="6026151" y="5768975"/>
            <a:ext cx="6165849" cy="1085850"/>
          </a:xfrm>
          <a:prstGeom prst="rect">
            <a:avLst/>
          </a:prstGeom>
          <a:noFill/>
          <a:ln>
            <a:noFill/>
          </a:ln>
        </p:spPr>
      </p:pic>
      <p:pic>
        <p:nvPicPr>
          <p:cNvPr id="50" name="Google Shape;50;p35"/>
          <p:cNvPicPr preferRelativeResize="0"/>
          <p:nvPr/>
        </p:nvPicPr>
        <p:blipFill rotWithShape="1">
          <a:blip r:embed="rId6">
            <a:alphaModFix/>
          </a:blip>
          <a:srcRect b="0" l="0" r="0" t="0"/>
          <a:stretch/>
        </p:blipFill>
        <p:spPr>
          <a:xfrm>
            <a:off x="7052733" y="3763963"/>
            <a:ext cx="4288367" cy="2197100"/>
          </a:xfrm>
          <a:prstGeom prst="rect">
            <a:avLst/>
          </a:prstGeom>
          <a:noFill/>
          <a:ln>
            <a:noFill/>
          </a:ln>
        </p:spPr>
      </p:pic>
      <p:sp>
        <p:nvSpPr>
          <p:cNvPr id="51" name="Google Shape;51;p35"/>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2" name="Google Shape;52;p35"/>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3" name="Google Shape;53;p35"/>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1pPr>
            <a:lvl2pPr indent="0" lvl="1"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2pPr>
            <a:lvl3pPr indent="0" lvl="2"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3pPr>
            <a:lvl4pPr indent="0" lvl="3"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4pPr>
            <a:lvl5pPr indent="0" lvl="4"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5pPr>
            <a:lvl6pPr indent="0" lvl="5"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6pPr>
            <a:lvl7pPr indent="0" lvl="6"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7pPr>
            <a:lvl8pPr indent="0" lvl="7"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8pPr>
            <a:lvl9pPr indent="0" lvl="8" marL="0" marR="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Malgun Gothic"/>
                <a:ea typeface="Malgun Gothic"/>
                <a:cs typeface="Malgun Gothic"/>
                <a:sym typeface="Malgun Gothic"/>
              </a:defRPr>
            </a:lvl1pPr>
            <a:lvl2pPr lvl="1" marR="0" rtl="0" algn="ctr">
              <a:spcBef>
                <a:spcPts val="0"/>
              </a:spcBef>
              <a:spcAft>
                <a:spcPts val="0"/>
              </a:spcAft>
              <a:buSzPts val="1400"/>
              <a:buNone/>
              <a:defRPr b="0" i="0" sz="4400" u="none" cap="none" strike="noStrike">
                <a:solidFill>
                  <a:schemeClr val="dk1"/>
                </a:solidFill>
                <a:latin typeface="Malgun Gothic"/>
                <a:ea typeface="Malgun Gothic"/>
                <a:cs typeface="Malgun Gothic"/>
                <a:sym typeface="Malgun Gothic"/>
              </a:defRPr>
            </a:lvl2pPr>
            <a:lvl3pPr lvl="2" marR="0" rtl="0" algn="ctr">
              <a:spcBef>
                <a:spcPts val="0"/>
              </a:spcBef>
              <a:spcAft>
                <a:spcPts val="0"/>
              </a:spcAft>
              <a:buSzPts val="1400"/>
              <a:buNone/>
              <a:defRPr b="0" i="0" sz="4400" u="none" cap="none" strike="noStrike">
                <a:solidFill>
                  <a:schemeClr val="dk1"/>
                </a:solidFill>
                <a:latin typeface="Malgun Gothic"/>
                <a:ea typeface="Malgun Gothic"/>
                <a:cs typeface="Malgun Gothic"/>
                <a:sym typeface="Malgun Gothic"/>
              </a:defRPr>
            </a:lvl3pPr>
            <a:lvl4pPr lvl="3" marR="0" rtl="0" algn="ctr">
              <a:spcBef>
                <a:spcPts val="0"/>
              </a:spcBef>
              <a:spcAft>
                <a:spcPts val="0"/>
              </a:spcAft>
              <a:buSzPts val="1400"/>
              <a:buNone/>
              <a:defRPr b="0" i="0" sz="4400" u="none" cap="none" strike="noStrike">
                <a:solidFill>
                  <a:schemeClr val="dk1"/>
                </a:solidFill>
                <a:latin typeface="Malgun Gothic"/>
                <a:ea typeface="Malgun Gothic"/>
                <a:cs typeface="Malgun Gothic"/>
                <a:sym typeface="Malgun Gothic"/>
              </a:defRPr>
            </a:lvl4pPr>
            <a:lvl5pPr lvl="4" marR="0" rtl="0" algn="ctr">
              <a:spcBef>
                <a:spcPts val="0"/>
              </a:spcBef>
              <a:spcAft>
                <a:spcPts val="0"/>
              </a:spcAft>
              <a:buSzPts val="1400"/>
              <a:buNone/>
              <a:defRPr b="0" i="0" sz="4400" u="none" cap="none" strike="noStrike">
                <a:solidFill>
                  <a:schemeClr val="dk1"/>
                </a:solidFill>
                <a:latin typeface="Malgun Gothic"/>
                <a:ea typeface="Malgun Gothic"/>
                <a:cs typeface="Malgun Gothic"/>
                <a:sym typeface="Malgun Gothic"/>
              </a:defRPr>
            </a:lvl5pPr>
            <a:lvl6pPr lvl="5" marR="0" rtl="0" algn="ctr">
              <a:spcBef>
                <a:spcPts val="0"/>
              </a:spcBef>
              <a:spcAft>
                <a:spcPts val="0"/>
              </a:spcAft>
              <a:buSzPts val="1400"/>
              <a:buNone/>
              <a:defRPr b="0" i="0" sz="4400" u="none" cap="none" strike="noStrike">
                <a:solidFill>
                  <a:schemeClr val="dk1"/>
                </a:solidFill>
                <a:latin typeface="Malgun Gothic"/>
                <a:ea typeface="Malgun Gothic"/>
                <a:cs typeface="Malgun Gothic"/>
                <a:sym typeface="Malgun Gothic"/>
              </a:defRPr>
            </a:lvl6pPr>
            <a:lvl7pPr lvl="6" marR="0" rtl="0" algn="ctr">
              <a:spcBef>
                <a:spcPts val="0"/>
              </a:spcBef>
              <a:spcAft>
                <a:spcPts val="0"/>
              </a:spcAft>
              <a:buSzPts val="1400"/>
              <a:buNone/>
              <a:defRPr b="0" i="0" sz="4400" u="none" cap="none" strike="noStrike">
                <a:solidFill>
                  <a:schemeClr val="dk1"/>
                </a:solidFill>
                <a:latin typeface="Malgun Gothic"/>
                <a:ea typeface="Malgun Gothic"/>
                <a:cs typeface="Malgun Gothic"/>
                <a:sym typeface="Malgun Gothic"/>
              </a:defRPr>
            </a:lvl7pPr>
            <a:lvl8pPr lvl="7" marR="0" rtl="0" algn="ctr">
              <a:spcBef>
                <a:spcPts val="0"/>
              </a:spcBef>
              <a:spcAft>
                <a:spcPts val="0"/>
              </a:spcAft>
              <a:buSzPts val="1400"/>
              <a:buNone/>
              <a:defRPr b="0" i="0" sz="4400" u="none" cap="none" strike="noStrike">
                <a:solidFill>
                  <a:schemeClr val="dk1"/>
                </a:solidFill>
                <a:latin typeface="Malgun Gothic"/>
                <a:ea typeface="Malgun Gothic"/>
                <a:cs typeface="Malgun Gothic"/>
                <a:sym typeface="Malgun Gothic"/>
              </a:defRPr>
            </a:lvl8pPr>
            <a:lvl9pPr lvl="8" marR="0" rtl="0" algn="ctr">
              <a:spcBef>
                <a:spcPts val="0"/>
              </a:spcBef>
              <a:spcAft>
                <a:spcPts val="0"/>
              </a:spcAft>
              <a:buSzPts val="1400"/>
              <a:buNone/>
              <a:defRPr b="0" i="0" sz="4400" u="none" cap="none" strike="noStrike">
                <a:solidFill>
                  <a:schemeClr val="dk1"/>
                </a:solidFill>
                <a:latin typeface="Malgun Gothic"/>
                <a:ea typeface="Malgun Gothic"/>
                <a:cs typeface="Malgun Gothic"/>
                <a:sym typeface="Malgun Gothic"/>
              </a:defRPr>
            </a:lvl9pPr>
          </a:lstStyle>
          <a:p/>
        </p:txBody>
      </p:sp>
      <p:sp>
        <p:nvSpPr>
          <p:cNvPr id="11" name="Google Shape;11;p30"/>
          <p:cNvSpPr txBox="1"/>
          <p:nvPr>
            <p:ph idx="1" type="body"/>
          </p:nvPr>
        </p:nvSpPr>
        <p:spPr>
          <a:xfrm>
            <a:off x="609600" y="1600200"/>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12" name="Google Shape;12;p30"/>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1pPr>
            <a:lvl2pPr lvl="1"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2pPr>
            <a:lvl3pPr lvl="2"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3pPr>
            <a:lvl4pPr lvl="3"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4pPr>
            <a:lvl5pPr lvl="4"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5pPr>
            <a:lvl6pPr lvl="5"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6pPr>
            <a:lvl7pPr lvl="6"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7pPr>
            <a:lvl8pPr lvl="7"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8pPr>
            <a:lvl9pPr lvl="8"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9pPr>
          </a:lstStyle>
          <a:p/>
        </p:txBody>
      </p:sp>
      <p:sp>
        <p:nvSpPr>
          <p:cNvPr id="13" name="Google Shape;13;p30"/>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1pPr>
            <a:lvl2pPr lvl="1"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2pPr>
            <a:lvl3pPr lvl="2"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3pPr>
            <a:lvl4pPr lvl="3"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4pPr>
            <a:lvl5pPr lvl="4"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5pPr>
            <a:lvl6pPr lvl="5"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6pPr>
            <a:lvl7pPr lvl="6"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7pPr>
            <a:lvl8pPr lvl="7"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8pPr>
            <a:lvl9pPr lvl="8" marR="0" rtl="0" algn="l">
              <a:lnSpc>
                <a:spcPct val="100000"/>
              </a:lnSpc>
              <a:spcBef>
                <a:spcPts val="0"/>
              </a:spcBef>
              <a:spcAft>
                <a:spcPts val="0"/>
              </a:spcAft>
              <a:buClr>
                <a:schemeClr val="dk1"/>
              </a:buClr>
              <a:buSzPts val="1800"/>
              <a:buFont typeface="Gulim"/>
              <a:buNone/>
              <a:defRPr b="0" i="0" sz="1800" u="none" cap="none" strike="noStrike">
                <a:solidFill>
                  <a:schemeClr val="dk1"/>
                </a:solidFill>
                <a:latin typeface="Gulim"/>
                <a:ea typeface="Gulim"/>
                <a:cs typeface="Gulim"/>
                <a:sym typeface="Gulim"/>
              </a:defRPr>
            </a:lvl9pPr>
          </a:lstStyle>
          <a:p/>
        </p:txBody>
      </p:sp>
      <p:sp>
        <p:nvSpPr>
          <p:cNvPr id="14" name="Google Shape;14;p30"/>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1pPr>
            <a:lvl2pPr indent="0" lvl="1" marL="0" marR="0" rtl="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2pPr>
            <a:lvl3pPr indent="0" lvl="2" marL="0" marR="0" rtl="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3pPr>
            <a:lvl4pPr indent="0" lvl="3" marL="0" marR="0" rtl="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4pPr>
            <a:lvl5pPr indent="0" lvl="4" marL="0" marR="0" rtl="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5pPr>
            <a:lvl6pPr indent="0" lvl="5" marL="0" marR="0" rtl="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6pPr>
            <a:lvl7pPr indent="0" lvl="6" marL="0" marR="0" rtl="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7pPr>
            <a:lvl8pPr indent="0" lvl="7" marL="0" marR="0" rtl="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8pPr>
            <a:lvl9pPr indent="0" lvl="8" marL="0" marR="0" rtl="0" algn="r">
              <a:lnSpc>
                <a:spcPct val="100000"/>
              </a:lnSpc>
              <a:spcBef>
                <a:spcPts val="0"/>
              </a:spcBef>
              <a:spcAft>
                <a:spcPts val="0"/>
              </a:spcAft>
              <a:buClr>
                <a:srgbClr val="898989"/>
              </a:buClr>
              <a:buSzPts val="1200"/>
              <a:buFont typeface="Gulim"/>
              <a:buNone/>
              <a:defRPr b="0" i="0" sz="1200" u="none" cap="none" strike="noStrike">
                <a:solidFill>
                  <a:srgbClr val="898989"/>
                </a:solidFill>
                <a:latin typeface="Gulim"/>
                <a:ea typeface="Gulim"/>
                <a:cs typeface="Gulim"/>
                <a:sym typeface="Gulim"/>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42.png"/><Relationship Id="rId5"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6.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3.png"/><Relationship Id="rId4" Type="http://schemas.openxmlformats.org/officeDocument/2006/relationships/image" Target="../media/image51.png"/><Relationship Id="rId11" Type="http://schemas.openxmlformats.org/officeDocument/2006/relationships/image" Target="../media/image52.png"/><Relationship Id="rId10" Type="http://schemas.openxmlformats.org/officeDocument/2006/relationships/image" Target="../media/image58.png"/><Relationship Id="rId9"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48.png"/><Relationship Id="rId7" Type="http://schemas.openxmlformats.org/officeDocument/2006/relationships/image" Target="../media/image54.png"/><Relationship Id="rId8"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3.png"/><Relationship Id="rId4" Type="http://schemas.openxmlformats.org/officeDocument/2006/relationships/image" Target="../media/image51.png"/><Relationship Id="rId11" Type="http://schemas.openxmlformats.org/officeDocument/2006/relationships/image" Target="../media/image52.png"/><Relationship Id="rId10" Type="http://schemas.openxmlformats.org/officeDocument/2006/relationships/image" Target="../media/image58.png"/><Relationship Id="rId9"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48.png"/><Relationship Id="rId7" Type="http://schemas.openxmlformats.org/officeDocument/2006/relationships/image" Target="../media/image54.png"/><Relationship Id="rId8"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73.png"/><Relationship Id="rId5" Type="http://schemas.openxmlformats.org/officeDocument/2006/relationships/image" Target="../media/image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vmlDrawing" Target="../drawings/vmlDrawing1.vml"/><Relationship Id="rId4" Type="http://schemas.openxmlformats.org/officeDocument/2006/relationships/oleObject" Target="../embeddings/Microsoft_Excel_Sheet1.xls"/><Relationship Id="rId5" Type="http://schemas.openxmlformats.org/officeDocument/2006/relationships/oleObject" Target="../embeddings/Microsoft_Excel_Sheet1.xls"/><Relationship Id="rId6" Type="http://schemas.openxmlformats.org/officeDocument/2006/relationships/image" Target="../media/image77.png"/></Relationships>
</file>

<file path=ppt/slides/_rels/slide34.xml.rels><?xml version="1.0" encoding="UTF-8" standalone="yes"?><Relationships xmlns="http://schemas.openxmlformats.org/package/2006/relationships"><Relationship Id="rId40" Type="http://schemas.openxmlformats.org/officeDocument/2006/relationships/image" Target="../media/image114.png"/><Relationship Id="rId20" Type="http://schemas.openxmlformats.org/officeDocument/2006/relationships/image" Target="../media/image93.png"/><Relationship Id="rId42" Type="http://schemas.openxmlformats.org/officeDocument/2006/relationships/image" Target="../media/image12.png"/><Relationship Id="rId41" Type="http://schemas.openxmlformats.org/officeDocument/2006/relationships/image" Target="../media/image18.png"/><Relationship Id="rId22" Type="http://schemas.openxmlformats.org/officeDocument/2006/relationships/image" Target="../media/image98.png"/><Relationship Id="rId21" Type="http://schemas.openxmlformats.org/officeDocument/2006/relationships/image" Target="../media/image97.png"/><Relationship Id="rId43" Type="http://schemas.openxmlformats.org/officeDocument/2006/relationships/image" Target="../media/image7.png"/><Relationship Id="rId24" Type="http://schemas.openxmlformats.org/officeDocument/2006/relationships/image" Target="../media/image102.png"/><Relationship Id="rId23" Type="http://schemas.openxmlformats.org/officeDocument/2006/relationships/image" Target="../media/image96.png"/><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72.png"/><Relationship Id="rId4" Type="http://schemas.openxmlformats.org/officeDocument/2006/relationships/image" Target="../media/image74.png"/><Relationship Id="rId9" Type="http://schemas.openxmlformats.org/officeDocument/2006/relationships/image" Target="../media/image81.png"/><Relationship Id="rId26" Type="http://schemas.openxmlformats.org/officeDocument/2006/relationships/image" Target="../media/image100.png"/><Relationship Id="rId25" Type="http://schemas.openxmlformats.org/officeDocument/2006/relationships/image" Target="../media/image104.png"/><Relationship Id="rId28" Type="http://schemas.openxmlformats.org/officeDocument/2006/relationships/image" Target="../media/image101.png"/><Relationship Id="rId27" Type="http://schemas.openxmlformats.org/officeDocument/2006/relationships/image" Target="../media/image94.png"/><Relationship Id="rId5" Type="http://schemas.openxmlformats.org/officeDocument/2006/relationships/image" Target="../media/image80.png"/><Relationship Id="rId6" Type="http://schemas.openxmlformats.org/officeDocument/2006/relationships/image" Target="../media/image83.png"/><Relationship Id="rId29" Type="http://schemas.openxmlformats.org/officeDocument/2006/relationships/image" Target="../media/image112.png"/><Relationship Id="rId7" Type="http://schemas.openxmlformats.org/officeDocument/2006/relationships/image" Target="../media/image76.png"/><Relationship Id="rId8" Type="http://schemas.openxmlformats.org/officeDocument/2006/relationships/image" Target="../media/image82.png"/><Relationship Id="rId31" Type="http://schemas.openxmlformats.org/officeDocument/2006/relationships/image" Target="../media/image99.png"/><Relationship Id="rId30" Type="http://schemas.openxmlformats.org/officeDocument/2006/relationships/image" Target="../media/image106.png"/><Relationship Id="rId11" Type="http://schemas.openxmlformats.org/officeDocument/2006/relationships/image" Target="../media/image85.png"/><Relationship Id="rId33" Type="http://schemas.openxmlformats.org/officeDocument/2006/relationships/image" Target="../media/image95.png"/><Relationship Id="rId10" Type="http://schemas.openxmlformats.org/officeDocument/2006/relationships/image" Target="../media/image88.png"/><Relationship Id="rId32" Type="http://schemas.openxmlformats.org/officeDocument/2006/relationships/image" Target="../media/image103.png"/><Relationship Id="rId13" Type="http://schemas.openxmlformats.org/officeDocument/2006/relationships/image" Target="../media/image87.png"/><Relationship Id="rId35" Type="http://schemas.openxmlformats.org/officeDocument/2006/relationships/image" Target="../media/image111.png"/><Relationship Id="rId12" Type="http://schemas.openxmlformats.org/officeDocument/2006/relationships/image" Target="../media/image79.png"/><Relationship Id="rId34" Type="http://schemas.openxmlformats.org/officeDocument/2006/relationships/image" Target="../media/image105.png"/><Relationship Id="rId15" Type="http://schemas.openxmlformats.org/officeDocument/2006/relationships/image" Target="../media/image84.png"/><Relationship Id="rId37" Type="http://schemas.openxmlformats.org/officeDocument/2006/relationships/image" Target="../media/image109.png"/><Relationship Id="rId14" Type="http://schemas.openxmlformats.org/officeDocument/2006/relationships/image" Target="../media/image90.png"/><Relationship Id="rId36" Type="http://schemas.openxmlformats.org/officeDocument/2006/relationships/image" Target="../media/image107.png"/><Relationship Id="rId17" Type="http://schemas.openxmlformats.org/officeDocument/2006/relationships/image" Target="../media/image92.png"/><Relationship Id="rId39" Type="http://schemas.openxmlformats.org/officeDocument/2006/relationships/image" Target="../media/image108.png"/><Relationship Id="rId16" Type="http://schemas.openxmlformats.org/officeDocument/2006/relationships/image" Target="../media/image91.png"/><Relationship Id="rId38" Type="http://schemas.openxmlformats.org/officeDocument/2006/relationships/image" Target="../media/image110.png"/><Relationship Id="rId19" Type="http://schemas.openxmlformats.org/officeDocument/2006/relationships/image" Target="../media/image113.png"/><Relationship Id="rId18"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8.png"/><Relationship Id="rId11" Type="http://schemas.openxmlformats.org/officeDocument/2006/relationships/image" Target="../media/image35.png"/><Relationship Id="rId10" Type="http://schemas.openxmlformats.org/officeDocument/2006/relationships/image" Target="../media/image23.png"/><Relationship Id="rId12" Type="http://schemas.openxmlformats.org/officeDocument/2006/relationships/image" Target="../media/image25.png"/><Relationship Id="rId9" Type="http://schemas.openxmlformats.org/officeDocument/2006/relationships/image" Target="../media/image32.jpg"/><Relationship Id="rId5" Type="http://schemas.openxmlformats.org/officeDocument/2006/relationships/image" Target="../media/image31.png"/><Relationship Id="rId6" Type="http://schemas.openxmlformats.org/officeDocument/2006/relationships/image" Target="../media/image39.png"/><Relationship Id="rId7" Type="http://schemas.openxmlformats.org/officeDocument/2006/relationships/image" Target="../media/image30.jpg"/><Relationship Id="rId8"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37.png"/><Relationship Id="rId6"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descr="#clear#" id="58" name="Google Shape;58;p1"/>
          <p:cNvSpPr/>
          <p:nvPr/>
        </p:nvSpPr>
        <p:spPr>
          <a:xfrm>
            <a:off x="3611880" y="2427288"/>
            <a:ext cx="4968875" cy="5219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PATTERN RECOGN</a:t>
            </a:r>
            <a:r>
              <a:rPr lang="en-US" sz="2800">
                <a:solidFill>
                  <a:srgbClr val="3F3F3F"/>
                </a:solidFill>
              </a:rPr>
              <a:t>I</a:t>
            </a:r>
            <a:r>
              <a:rPr b="0" i="0" lang="en-US" sz="2800" u="none" cap="none" strike="noStrike">
                <a:solidFill>
                  <a:srgbClr val="3F3F3F"/>
                </a:solidFill>
                <a:latin typeface="Arial"/>
                <a:ea typeface="Arial"/>
                <a:cs typeface="Arial"/>
                <a:sym typeface="Arial"/>
              </a:rPr>
              <a:t>TION</a:t>
            </a:r>
            <a:endParaRPr b="0" i="0" sz="2800" u="none" cap="none" strike="noStrike">
              <a:solidFill>
                <a:srgbClr val="3F3F3F"/>
              </a:solidFill>
              <a:latin typeface="Arial"/>
              <a:ea typeface="Arial"/>
              <a:cs typeface="Arial"/>
              <a:sym typeface="Arial"/>
            </a:endParaRPr>
          </a:p>
        </p:txBody>
      </p:sp>
      <p:sp>
        <p:nvSpPr>
          <p:cNvPr descr="#clear#" id="59" name="Google Shape;59;p1"/>
          <p:cNvSpPr txBox="1"/>
          <p:nvPr/>
        </p:nvSpPr>
        <p:spPr>
          <a:xfrm>
            <a:off x="659130" y="1484313"/>
            <a:ext cx="10874375" cy="668020"/>
          </a:xfrm>
          <a:prstGeom prst="rect">
            <a:avLst/>
          </a:prstGeom>
          <a:noFill/>
          <a:ln>
            <a:noFill/>
          </a:ln>
        </p:spPr>
        <p:txBody>
          <a:bodyPr anchorCtr="0" anchor="ctr" bIns="45700" lIns="91425" spcFirstLastPara="1" rIns="91425" wrap="square" tIns="45700">
            <a:spAutoFit/>
          </a:bodyPr>
          <a:lstStyle/>
          <a:p>
            <a:pPr indent="0" lvl="0" marL="0" marR="0" rtl="0" algn="ctr">
              <a:lnSpc>
                <a:spcPct val="75000"/>
              </a:lnSpc>
              <a:spcBef>
                <a:spcPts val="0"/>
              </a:spcBef>
              <a:spcAft>
                <a:spcPts val="0"/>
              </a:spcAft>
              <a:buClr>
                <a:srgbClr val="FF0000"/>
              </a:buClr>
              <a:buSzPts val="6000"/>
              <a:buFont typeface="Arial"/>
              <a:buNone/>
            </a:pPr>
            <a:r>
              <a:rPr b="0" i="0" lang="en-US" sz="6000" u="none" cap="none" strike="noStrike">
                <a:solidFill>
                  <a:srgbClr val="FF0000"/>
                </a:solidFill>
                <a:latin typeface="Arial"/>
                <a:ea typeface="Arial"/>
                <a:cs typeface="Arial"/>
                <a:sym typeface="Arial"/>
              </a:rPr>
              <a:t>HOUSE PRICE PREDICTION</a:t>
            </a:r>
            <a:endParaRPr b="0" i="0" sz="6000" u="none" cap="none" strike="noStrike">
              <a:solidFill>
                <a:srgbClr val="FF0000"/>
              </a:solidFill>
              <a:latin typeface="Arial"/>
              <a:ea typeface="Arial"/>
              <a:cs typeface="Arial"/>
              <a:sym typeface="Arial"/>
            </a:endParaRPr>
          </a:p>
        </p:txBody>
      </p:sp>
      <p:sp>
        <p:nvSpPr>
          <p:cNvPr descr="#clear#" id="60" name="Google Shape;60;p1"/>
          <p:cNvSpPr txBox="1"/>
          <p:nvPr/>
        </p:nvSpPr>
        <p:spPr>
          <a:xfrm>
            <a:off x="3894367" y="866691"/>
            <a:ext cx="4403231" cy="30670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b="0" i="0" lang="en-US" sz="1400" u="none" cap="none" strike="noStrike">
                <a:solidFill>
                  <a:srgbClr val="3F3F3F"/>
                </a:solidFill>
                <a:latin typeface="Arial"/>
                <a:ea typeface="Arial"/>
                <a:cs typeface="Arial"/>
                <a:sym typeface="Arial"/>
              </a:rPr>
              <a:t>MUMBAI</a:t>
            </a:r>
            <a:endParaRPr b="0" i="0" sz="1400" u="none" cap="none" strike="noStrike">
              <a:solidFill>
                <a:srgbClr val="3F3F3F"/>
              </a:solidFill>
              <a:latin typeface="Arial"/>
              <a:ea typeface="Arial"/>
              <a:cs typeface="Arial"/>
              <a:sym typeface="Arial"/>
            </a:endParaRPr>
          </a:p>
        </p:txBody>
      </p:sp>
      <p:sp>
        <p:nvSpPr>
          <p:cNvPr id="61" name="Google Shape;61;p1"/>
          <p:cNvSpPr txBox="1"/>
          <p:nvPr/>
        </p:nvSpPr>
        <p:spPr>
          <a:xfrm>
            <a:off x="8442800" y="4565700"/>
            <a:ext cx="32640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rgbClr val="002060"/>
                </a:solidFill>
                <a:latin typeface="Malgun Gothic"/>
                <a:ea typeface="Malgun Gothic"/>
                <a:cs typeface="Malgun Gothic"/>
                <a:sym typeface="Malgun Gothic"/>
              </a:rPr>
              <a:t>Presented By : </a:t>
            </a:r>
            <a:endParaRPr b="1" sz="1700" u="sng">
              <a:solidFill>
                <a:srgbClr val="002060"/>
              </a:solidFill>
              <a:latin typeface="Malgun Gothic"/>
              <a:ea typeface="Malgun Gothic"/>
              <a:cs typeface="Malgun Gothic"/>
              <a:sym typeface="Malgun Gothic"/>
            </a:endParaRPr>
          </a:p>
          <a:p>
            <a:pPr indent="0" lvl="0" marL="0" rtl="0" algn="l">
              <a:spcBef>
                <a:spcPts val="0"/>
              </a:spcBef>
              <a:spcAft>
                <a:spcPts val="0"/>
              </a:spcAft>
              <a:buNone/>
            </a:pPr>
            <a:r>
              <a:rPr b="1" i="1" lang="en-US" sz="1600">
                <a:solidFill>
                  <a:srgbClr val="002060"/>
                </a:solidFill>
                <a:latin typeface="Malgun Gothic"/>
                <a:ea typeface="Malgun Gothic"/>
                <a:cs typeface="Malgun Gothic"/>
                <a:sym typeface="Malgun Gothic"/>
              </a:rPr>
              <a:t>Shashi Ranjan (20BTCSE0061)</a:t>
            </a:r>
            <a:endParaRPr b="1" i="1" sz="1600">
              <a:solidFill>
                <a:srgbClr val="002060"/>
              </a:solidFill>
              <a:latin typeface="Malgun Gothic"/>
              <a:ea typeface="Malgun Gothic"/>
              <a:cs typeface="Malgun Gothic"/>
              <a:sym typeface="Malgun Gothic"/>
            </a:endParaRPr>
          </a:p>
          <a:p>
            <a:pPr indent="0" lvl="0" marL="0" rtl="0" algn="l">
              <a:spcBef>
                <a:spcPts val="0"/>
              </a:spcBef>
              <a:spcAft>
                <a:spcPts val="0"/>
              </a:spcAft>
              <a:buNone/>
            </a:pPr>
            <a:r>
              <a:rPr b="1" i="1" lang="en-US" sz="1600">
                <a:solidFill>
                  <a:srgbClr val="002060"/>
                </a:solidFill>
                <a:latin typeface="Malgun Gothic"/>
                <a:ea typeface="Malgun Gothic"/>
                <a:cs typeface="Malgun Gothic"/>
                <a:sym typeface="Malgun Gothic"/>
              </a:rPr>
              <a:t>Sandeep Yadav </a:t>
            </a:r>
            <a:r>
              <a:rPr b="1" i="1" lang="en-US" sz="1600">
                <a:solidFill>
                  <a:srgbClr val="002060"/>
                </a:solidFill>
                <a:latin typeface="Malgun Gothic"/>
                <a:ea typeface="Malgun Gothic"/>
                <a:cs typeface="Malgun Gothic"/>
                <a:sym typeface="Malgun Gothic"/>
              </a:rPr>
              <a:t>(20BTCSE0056)</a:t>
            </a:r>
            <a:endParaRPr b="1" i="1" sz="1600">
              <a:solidFill>
                <a:srgbClr val="002060"/>
              </a:solidFill>
              <a:latin typeface="Malgun Gothic"/>
              <a:ea typeface="Malgun Gothic"/>
              <a:cs typeface="Malgun Gothic"/>
              <a:sym typeface="Malgun Gothic"/>
            </a:endParaRPr>
          </a:p>
        </p:txBody>
      </p:sp>
      <p:sp>
        <p:nvSpPr>
          <p:cNvPr id="62" name="Google Shape;62;p1"/>
          <p:cNvSpPr txBox="1"/>
          <p:nvPr/>
        </p:nvSpPr>
        <p:spPr>
          <a:xfrm>
            <a:off x="814700" y="4834825"/>
            <a:ext cx="3079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u="sng">
                <a:solidFill>
                  <a:srgbClr val="002060"/>
                </a:solidFill>
                <a:latin typeface="Malgun Gothic"/>
                <a:ea typeface="Malgun Gothic"/>
                <a:cs typeface="Malgun Gothic"/>
                <a:sym typeface="Malgun Gothic"/>
              </a:rPr>
              <a:t>Submitted to : </a:t>
            </a:r>
            <a:endParaRPr b="1" sz="1600" u="sng">
              <a:solidFill>
                <a:srgbClr val="002060"/>
              </a:solidFill>
              <a:latin typeface="Malgun Gothic"/>
              <a:ea typeface="Malgun Gothic"/>
              <a:cs typeface="Malgun Gothic"/>
              <a:sym typeface="Malgun Gothic"/>
            </a:endParaRPr>
          </a:p>
          <a:p>
            <a:pPr indent="0" lvl="0" marL="0" rtl="0" algn="l">
              <a:spcBef>
                <a:spcPts val="0"/>
              </a:spcBef>
              <a:spcAft>
                <a:spcPts val="0"/>
              </a:spcAft>
              <a:buNone/>
            </a:pPr>
            <a:r>
              <a:rPr b="1" i="1" lang="en-US" sz="1600">
                <a:solidFill>
                  <a:srgbClr val="002060"/>
                </a:solidFill>
                <a:latin typeface="Malgun Gothic"/>
                <a:ea typeface="Malgun Gothic"/>
                <a:cs typeface="Malgun Gothic"/>
                <a:sym typeface="Malgun Gothic"/>
              </a:rPr>
              <a:t>Mr. Shubhashish Goswami</a:t>
            </a:r>
            <a:endParaRPr b="1" i="1" sz="1600">
              <a:solidFill>
                <a:srgbClr val="002060"/>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9"/>
          <p:cNvSpPr txBox="1"/>
          <p:nvPr/>
        </p:nvSpPr>
        <p:spPr>
          <a:xfrm>
            <a:off x="623570" y="116840"/>
            <a:ext cx="7926070" cy="1198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i="0" lang="en-US" sz="3600" u="none">
                <a:solidFill>
                  <a:schemeClr val="dk1"/>
                </a:solidFill>
                <a:latin typeface="Malgun Gothic"/>
                <a:ea typeface="Malgun Gothic"/>
                <a:cs typeface="Malgun Gothic"/>
                <a:sym typeface="Malgun Gothic"/>
              </a:rPr>
              <a:t>Data Visualisation </a:t>
            </a:r>
            <a:r>
              <a:rPr b="1" i="0" lang="en-US" sz="3600" u="none">
                <a:solidFill>
                  <a:srgbClr val="FF0000"/>
                </a:solidFill>
                <a:latin typeface="Comic Sans MS"/>
                <a:ea typeface="Comic Sans MS"/>
                <a:cs typeface="Comic Sans MS"/>
                <a:sym typeface="Comic Sans MS"/>
              </a:rPr>
              <a:t>(Pie Chart)</a:t>
            </a:r>
            <a:endParaRPr b="1" i="0" sz="3600" u="sng">
              <a:solidFill>
                <a:srgbClr val="FF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3600"/>
              <a:buFont typeface="Gulim"/>
              <a:buNone/>
            </a:pPr>
            <a:r>
              <a:t/>
            </a:r>
            <a:endParaRPr b="1" i="0" sz="3600" u="sng">
              <a:solidFill>
                <a:srgbClr val="FF0000"/>
              </a:solidFill>
              <a:latin typeface="Comic Sans MS"/>
              <a:ea typeface="Comic Sans MS"/>
              <a:cs typeface="Comic Sans MS"/>
              <a:sym typeface="Comic Sans MS"/>
            </a:endParaRPr>
          </a:p>
        </p:txBody>
      </p:sp>
      <p:sp>
        <p:nvSpPr>
          <p:cNvPr id="236" name="Google Shape;236;p9"/>
          <p:cNvSpPr txBox="1"/>
          <p:nvPr/>
        </p:nvSpPr>
        <p:spPr>
          <a:xfrm>
            <a:off x="2351405" y="1412240"/>
            <a:ext cx="7098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Gulim"/>
              <a:buNone/>
            </a:pPr>
            <a:r>
              <a:rPr b="0" i="0" lang="en-US" sz="1800" u="none">
                <a:solidFill>
                  <a:schemeClr val="dk1"/>
                </a:solidFill>
                <a:latin typeface="Gulim"/>
                <a:ea typeface="Gulim"/>
                <a:cs typeface="Gulim"/>
                <a:sym typeface="Gulim"/>
              </a:rPr>
              <a:t>Pie chart shows </a:t>
            </a:r>
            <a:r>
              <a:rPr lang="en-US" sz="1800">
                <a:solidFill>
                  <a:schemeClr val="dk1"/>
                </a:solidFill>
                <a:latin typeface="Gulim"/>
                <a:ea typeface="Gulim"/>
                <a:cs typeface="Gulim"/>
                <a:sym typeface="Gulim"/>
              </a:rPr>
              <a:t>houses available with how many ‘</a:t>
            </a:r>
            <a:r>
              <a:rPr b="0" i="0" lang="en-US" sz="1800" u="none">
                <a:solidFill>
                  <a:schemeClr val="dk1"/>
                </a:solidFill>
                <a:latin typeface="Gulim"/>
                <a:ea typeface="Gulim"/>
                <a:cs typeface="Gulim"/>
                <a:sym typeface="Gulim"/>
              </a:rPr>
              <a:t>No.of Bedrooms</a:t>
            </a:r>
            <a:r>
              <a:rPr lang="en-US" sz="1800">
                <a:solidFill>
                  <a:schemeClr val="dk1"/>
                </a:solidFill>
                <a:latin typeface="Gulim"/>
                <a:ea typeface="Gulim"/>
                <a:cs typeface="Gulim"/>
                <a:sym typeface="Gulim"/>
              </a:rPr>
              <a:t>’</a:t>
            </a:r>
            <a:endParaRPr sz="1800">
              <a:solidFill>
                <a:schemeClr val="dk1"/>
              </a:solidFill>
              <a:latin typeface="Gulim"/>
              <a:ea typeface="Gulim"/>
              <a:cs typeface="Gulim"/>
              <a:sym typeface="Gulim"/>
            </a:endParaRPr>
          </a:p>
          <a:p>
            <a:pPr indent="0" lvl="0" marL="0" marR="0" rtl="0" algn="l">
              <a:lnSpc>
                <a:spcPct val="100000"/>
              </a:lnSpc>
              <a:spcBef>
                <a:spcPts val="0"/>
              </a:spcBef>
              <a:spcAft>
                <a:spcPts val="0"/>
              </a:spcAft>
              <a:buClr>
                <a:schemeClr val="dk1"/>
              </a:buClr>
              <a:buSzPts val="1800"/>
              <a:buFont typeface="Gulim"/>
              <a:buNone/>
            </a:pPr>
            <a:r>
              <a:rPr lang="en-US" sz="1800">
                <a:solidFill>
                  <a:schemeClr val="dk1"/>
                </a:solidFill>
                <a:latin typeface="Gulim"/>
                <a:ea typeface="Gulim"/>
                <a:cs typeface="Gulim"/>
                <a:sym typeface="Gulim"/>
              </a:rPr>
              <a:t>and their percentage out of 100.</a:t>
            </a:r>
            <a:endParaRPr sz="1800">
              <a:solidFill>
                <a:schemeClr val="dk1"/>
              </a:solidFill>
              <a:latin typeface="Gulim"/>
              <a:ea typeface="Gulim"/>
              <a:cs typeface="Gulim"/>
              <a:sym typeface="Gulim"/>
            </a:endParaRPr>
          </a:p>
        </p:txBody>
      </p:sp>
      <p:pic>
        <p:nvPicPr>
          <p:cNvPr id="237" name="Google Shape;237;p9"/>
          <p:cNvPicPr preferRelativeResize="0"/>
          <p:nvPr/>
        </p:nvPicPr>
        <p:blipFill rotWithShape="1">
          <a:blip r:embed="rId3">
            <a:alphaModFix/>
          </a:blip>
          <a:srcRect b="0" l="0" r="0" t="0"/>
          <a:stretch/>
        </p:blipFill>
        <p:spPr>
          <a:xfrm>
            <a:off x="3215640" y="2204720"/>
            <a:ext cx="4549140" cy="42818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0"/>
          <p:cNvSpPr txBox="1"/>
          <p:nvPr/>
        </p:nvSpPr>
        <p:spPr>
          <a:xfrm>
            <a:off x="623570" y="116840"/>
            <a:ext cx="7926070" cy="1198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i="0" lang="en-US" sz="3600" u="none">
                <a:solidFill>
                  <a:schemeClr val="dk1"/>
                </a:solidFill>
                <a:latin typeface="Malgun Gothic"/>
                <a:ea typeface="Malgun Gothic"/>
                <a:cs typeface="Malgun Gothic"/>
                <a:sym typeface="Malgun Gothic"/>
              </a:rPr>
              <a:t>Data Visualisation </a:t>
            </a:r>
            <a:r>
              <a:rPr b="1" i="0" lang="en-US" sz="3600" u="none">
                <a:solidFill>
                  <a:srgbClr val="FF0000"/>
                </a:solidFill>
                <a:latin typeface="Comic Sans MS"/>
                <a:ea typeface="Comic Sans MS"/>
                <a:cs typeface="Comic Sans MS"/>
                <a:sym typeface="Comic Sans MS"/>
              </a:rPr>
              <a:t>(Histogram)</a:t>
            </a:r>
            <a:endParaRPr b="1" i="0" sz="3600" u="sng">
              <a:solidFill>
                <a:srgbClr val="FF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3600"/>
              <a:buFont typeface="Gulim"/>
              <a:buNone/>
            </a:pPr>
            <a:r>
              <a:t/>
            </a:r>
            <a:endParaRPr b="1" i="0" sz="3600" u="sng">
              <a:solidFill>
                <a:srgbClr val="FF0000"/>
              </a:solidFill>
              <a:latin typeface="Comic Sans MS"/>
              <a:ea typeface="Comic Sans MS"/>
              <a:cs typeface="Comic Sans MS"/>
              <a:sym typeface="Comic Sans MS"/>
            </a:endParaRPr>
          </a:p>
        </p:txBody>
      </p:sp>
      <p:sp>
        <p:nvSpPr>
          <p:cNvPr id="244" name="Google Shape;244;p10"/>
          <p:cNvSpPr txBox="1"/>
          <p:nvPr/>
        </p:nvSpPr>
        <p:spPr>
          <a:xfrm>
            <a:off x="2197430" y="1034915"/>
            <a:ext cx="7098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Gulim"/>
              <a:buNone/>
            </a:pPr>
            <a:r>
              <a:rPr lang="en-US" sz="1800">
                <a:solidFill>
                  <a:schemeClr val="dk1"/>
                </a:solidFill>
                <a:latin typeface="Gulim"/>
                <a:ea typeface="Gulim"/>
                <a:cs typeface="Gulim"/>
                <a:sym typeface="Gulim"/>
              </a:rPr>
              <a:t>Histogram</a:t>
            </a:r>
            <a:r>
              <a:rPr lang="en-US" sz="1800">
                <a:solidFill>
                  <a:schemeClr val="dk1"/>
                </a:solidFill>
                <a:latin typeface="Gulim"/>
                <a:ea typeface="Gulim"/>
                <a:cs typeface="Gulim"/>
                <a:sym typeface="Gulim"/>
              </a:rPr>
              <a:t> verifies the pie chart as is shows the </a:t>
            </a:r>
            <a:r>
              <a:rPr lang="en-US" sz="1800">
                <a:solidFill>
                  <a:schemeClr val="dk1"/>
                </a:solidFill>
                <a:latin typeface="Gulim"/>
                <a:ea typeface="Gulim"/>
                <a:cs typeface="Gulim"/>
                <a:sym typeface="Gulim"/>
              </a:rPr>
              <a:t>number</a:t>
            </a:r>
            <a:r>
              <a:rPr lang="en-US" sz="1800">
                <a:solidFill>
                  <a:schemeClr val="dk1"/>
                </a:solidFill>
                <a:latin typeface="Gulim"/>
                <a:ea typeface="Gulim"/>
                <a:cs typeface="Gulim"/>
                <a:sym typeface="Gulim"/>
              </a:rPr>
              <a:t> of houses having how many ‘No. of Bedrooms’.</a:t>
            </a:r>
            <a:endParaRPr b="0" i="0" sz="1800" u="none">
              <a:solidFill>
                <a:schemeClr val="dk1"/>
              </a:solidFill>
              <a:latin typeface="Gulim"/>
              <a:ea typeface="Gulim"/>
              <a:cs typeface="Gulim"/>
              <a:sym typeface="Gulim"/>
            </a:endParaRPr>
          </a:p>
        </p:txBody>
      </p:sp>
      <p:pic>
        <p:nvPicPr>
          <p:cNvPr id="245" name="Google Shape;245;p10"/>
          <p:cNvPicPr preferRelativeResize="0"/>
          <p:nvPr/>
        </p:nvPicPr>
        <p:blipFill rotWithShape="1">
          <a:blip r:embed="rId3">
            <a:alphaModFix/>
          </a:blip>
          <a:srcRect b="0" l="0" r="0" t="0"/>
          <a:stretch/>
        </p:blipFill>
        <p:spPr>
          <a:xfrm>
            <a:off x="2135505" y="1877060"/>
            <a:ext cx="7221855" cy="47536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1"/>
          <p:cNvSpPr txBox="1"/>
          <p:nvPr/>
        </p:nvSpPr>
        <p:spPr>
          <a:xfrm>
            <a:off x="623570" y="116840"/>
            <a:ext cx="10539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i="0" lang="en-US" sz="3600" u="none">
                <a:solidFill>
                  <a:schemeClr val="dk1"/>
                </a:solidFill>
                <a:latin typeface="Malgun Gothic"/>
                <a:ea typeface="Malgun Gothic"/>
                <a:cs typeface="Malgun Gothic"/>
                <a:sym typeface="Malgun Gothic"/>
              </a:rPr>
              <a:t>Data Visualisation </a:t>
            </a:r>
            <a:r>
              <a:rPr b="1" i="0" lang="en-US" sz="3600" u="none">
                <a:solidFill>
                  <a:srgbClr val="FF0000"/>
                </a:solidFill>
                <a:latin typeface="Comic Sans MS"/>
                <a:ea typeface="Comic Sans MS"/>
                <a:cs typeface="Comic Sans MS"/>
                <a:sym typeface="Comic Sans MS"/>
              </a:rPr>
              <a:t>(Box-Whisker Plot)</a:t>
            </a:r>
            <a:endParaRPr b="1" i="0" sz="3600" u="sng">
              <a:solidFill>
                <a:srgbClr val="FF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3600"/>
              <a:buFont typeface="Gulim"/>
              <a:buNone/>
            </a:pPr>
            <a:r>
              <a:t/>
            </a:r>
            <a:endParaRPr b="1" i="0" sz="3600" u="sng">
              <a:solidFill>
                <a:srgbClr val="FF0000"/>
              </a:solidFill>
              <a:latin typeface="Comic Sans MS"/>
              <a:ea typeface="Comic Sans MS"/>
              <a:cs typeface="Comic Sans MS"/>
              <a:sym typeface="Comic Sans MS"/>
            </a:endParaRPr>
          </a:p>
        </p:txBody>
      </p:sp>
      <p:sp>
        <p:nvSpPr>
          <p:cNvPr id="252" name="Google Shape;252;p11"/>
          <p:cNvSpPr txBox="1"/>
          <p:nvPr/>
        </p:nvSpPr>
        <p:spPr>
          <a:xfrm>
            <a:off x="2794250" y="987225"/>
            <a:ext cx="5676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Gulim"/>
              <a:buNone/>
            </a:pPr>
            <a:r>
              <a:rPr lang="en-US" sz="1800">
                <a:solidFill>
                  <a:schemeClr val="dk1"/>
                </a:solidFill>
                <a:latin typeface="Gulim"/>
                <a:ea typeface="Gulim"/>
                <a:cs typeface="Gulim"/>
                <a:sym typeface="Gulim"/>
              </a:rPr>
              <a:t>Box and whisker plot here shows how many outliers are present in each parameter of the Dataset.</a:t>
            </a:r>
            <a:endParaRPr b="0" i="0" sz="1800" u="none">
              <a:solidFill>
                <a:schemeClr val="dk1"/>
              </a:solidFill>
              <a:latin typeface="Gulim"/>
              <a:ea typeface="Gulim"/>
              <a:cs typeface="Gulim"/>
              <a:sym typeface="Gulim"/>
            </a:endParaRPr>
          </a:p>
        </p:txBody>
      </p:sp>
      <p:pic>
        <p:nvPicPr>
          <p:cNvPr id="253" name="Google Shape;253;p11"/>
          <p:cNvPicPr preferRelativeResize="0"/>
          <p:nvPr/>
        </p:nvPicPr>
        <p:blipFill rotWithShape="1">
          <a:blip r:embed="rId3">
            <a:alphaModFix/>
          </a:blip>
          <a:srcRect b="0" l="0" r="0" t="0"/>
          <a:stretch/>
        </p:blipFill>
        <p:spPr>
          <a:xfrm>
            <a:off x="191135" y="1772285"/>
            <a:ext cx="5946140" cy="3797300"/>
          </a:xfrm>
          <a:prstGeom prst="rect">
            <a:avLst/>
          </a:prstGeom>
          <a:noFill/>
          <a:ln>
            <a:noFill/>
          </a:ln>
        </p:spPr>
      </p:pic>
      <p:pic>
        <p:nvPicPr>
          <p:cNvPr id="254" name="Google Shape;254;p11"/>
          <p:cNvPicPr preferRelativeResize="0"/>
          <p:nvPr/>
        </p:nvPicPr>
        <p:blipFill rotWithShape="1">
          <a:blip r:embed="rId4">
            <a:alphaModFix/>
          </a:blip>
          <a:srcRect b="0" l="0" r="0" t="0"/>
          <a:stretch/>
        </p:blipFill>
        <p:spPr>
          <a:xfrm>
            <a:off x="6167755" y="1772285"/>
            <a:ext cx="6035040" cy="3838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2"/>
          <p:cNvSpPr txBox="1"/>
          <p:nvPr/>
        </p:nvSpPr>
        <p:spPr>
          <a:xfrm>
            <a:off x="623570" y="116840"/>
            <a:ext cx="10539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i="0" lang="en-US" sz="3600" u="none">
                <a:solidFill>
                  <a:schemeClr val="dk1"/>
                </a:solidFill>
                <a:latin typeface="Malgun Gothic"/>
                <a:ea typeface="Malgun Gothic"/>
                <a:cs typeface="Malgun Gothic"/>
                <a:sym typeface="Malgun Gothic"/>
              </a:rPr>
              <a:t>Data Visualisation </a:t>
            </a:r>
            <a:r>
              <a:rPr b="1" i="0" lang="en-US" sz="3600" u="none">
                <a:solidFill>
                  <a:srgbClr val="FF0000"/>
                </a:solidFill>
                <a:latin typeface="Comic Sans MS"/>
                <a:ea typeface="Comic Sans MS"/>
                <a:cs typeface="Comic Sans MS"/>
                <a:sym typeface="Comic Sans MS"/>
              </a:rPr>
              <a:t>(Box-Whisker Plot)</a:t>
            </a:r>
            <a:endParaRPr b="1" i="0" sz="3600" u="sng">
              <a:solidFill>
                <a:srgbClr val="FF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3600"/>
              <a:buFont typeface="Gulim"/>
              <a:buNone/>
            </a:pPr>
            <a:r>
              <a:t/>
            </a:r>
            <a:endParaRPr b="1" i="0" sz="3600" u="sng">
              <a:solidFill>
                <a:srgbClr val="FF0000"/>
              </a:solidFill>
              <a:latin typeface="Comic Sans MS"/>
              <a:ea typeface="Comic Sans MS"/>
              <a:cs typeface="Comic Sans MS"/>
              <a:sym typeface="Comic Sans MS"/>
            </a:endParaRPr>
          </a:p>
        </p:txBody>
      </p:sp>
      <p:sp>
        <p:nvSpPr>
          <p:cNvPr id="261" name="Google Shape;261;p12"/>
          <p:cNvSpPr txBox="1"/>
          <p:nvPr/>
        </p:nvSpPr>
        <p:spPr>
          <a:xfrm>
            <a:off x="1775460" y="836295"/>
            <a:ext cx="709803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Gulim"/>
              <a:buNone/>
            </a:pPr>
            <a:r>
              <a:rPr b="0" i="0" lang="en-US" sz="1800" u="none">
                <a:solidFill>
                  <a:schemeClr val="dk1"/>
                </a:solidFill>
                <a:latin typeface="Gulim"/>
                <a:ea typeface="Gulim"/>
                <a:cs typeface="Gulim"/>
                <a:sym typeface="Gulim"/>
              </a:rPr>
              <a:t>Pie chart shows percentage of No.of Bedrooms</a:t>
            </a:r>
            <a:endParaRPr b="0" i="0" sz="1800" u="none">
              <a:solidFill>
                <a:schemeClr val="dk1"/>
              </a:solidFill>
              <a:latin typeface="Gulim"/>
              <a:ea typeface="Gulim"/>
              <a:cs typeface="Gulim"/>
              <a:sym typeface="Gulim"/>
            </a:endParaRPr>
          </a:p>
        </p:txBody>
      </p:sp>
      <p:pic>
        <p:nvPicPr>
          <p:cNvPr id="262" name="Google Shape;262;p12"/>
          <p:cNvPicPr preferRelativeResize="0"/>
          <p:nvPr/>
        </p:nvPicPr>
        <p:blipFill rotWithShape="1">
          <a:blip r:embed="rId3">
            <a:alphaModFix/>
          </a:blip>
          <a:srcRect b="0" l="0" r="0" t="0"/>
          <a:stretch/>
        </p:blipFill>
        <p:spPr>
          <a:xfrm>
            <a:off x="262890" y="1124585"/>
            <a:ext cx="5989320" cy="4064635"/>
          </a:xfrm>
          <a:prstGeom prst="rect">
            <a:avLst/>
          </a:prstGeom>
          <a:noFill/>
          <a:ln>
            <a:noFill/>
          </a:ln>
        </p:spPr>
      </p:pic>
      <p:pic>
        <p:nvPicPr>
          <p:cNvPr id="263" name="Google Shape;263;p12"/>
          <p:cNvPicPr preferRelativeResize="0"/>
          <p:nvPr/>
        </p:nvPicPr>
        <p:blipFill rotWithShape="1">
          <a:blip r:embed="rId4">
            <a:alphaModFix/>
          </a:blip>
          <a:srcRect b="0" l="0" r="0" t="0"/>
          <a:stretch/>
        </p:blipFill>
        <p:spPr>
          <a:xfrm>
            <a:off x="6096000" y="1204595"/>
            <a:ext cx="6028690" cy="4103370"/>
          </a:xfrm>
          <a:prstGeom prst="rect">
            <a:avLst/>
          </a:prstGeom>
          <a:noFill/>
          <a:ln>
            <a:noFill/>
          </a:ln>
        </p:spPr>
      </p:pic>
      <p:pic>
        <p:nvPicPr>
          <p:cNvPr id="264" name="Google Shape;264;p12"/>
          <p:cNvPicPr preferRelativeResize="0"/>
          <p:nvPr/>
        </p:nvPicPr>
        <p:blipFill rotWithShape="1">
          <a:blip r:embed="rId5">
            <a:alphaModFix/>
          </a:blip>
          <a:srcRect b="0" l="0" r="0" t="7285"/>
          <a:stretch/>
        </p:blipFill>
        <p:spPr>
          <a:xfrm>
            <a:off x="4367530" y="4940935"/>
            <a:ext cx="3615055" cy="17132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8a48827d5b_0_56"/>
          <p:cNvSpPr txBox="1"/>
          <p:nvPr>
            <p:ph type="title"/>
          </p:nvPr>
        </p:nvSpPr>
        <p:spPr>
          <a:xfrm>
            <a:off x="403787" y="174126"/>
            <a:ext cx="10972800" cy="648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Applying Machine Learning Algorithm</a:t>
            </a:r>
            <a:endParaRPr/>
          </a:p>
        </p:txBody>
      </p:sp>
      <p:pic>
        <p:nvPicPr>
          <p:cNvPr descr="map (3).png" id="271" name="Google Shape;271;g18a48827d5b_0_56"/>
          <p:cNvPicPr preferRelativeResize="0"/>
          <p:nvPr/>
        </p:nvPicPr>
        <p:blipFill>
          <a:blip r:embed="rId3">
            <a:alphaModFix amt="66000"/>
          </a:blip>
          <a:stretch>
            <a:fillRect/>
          </a:stretch>
        </p:blipFill>
        <p:spPr>
          <a:xfrm>
            <a:off x="1285875" y="837496"/>
            <a:ext cx="9620249" cy="5183002"/>
          </a:xfrm>
          <a:prstGeom prst="rect">
            <a:avLst/>
          </a:prstGeom>
          <a:noFill/>
          <a:ln>
            <a:noFill/>
          </a:ln>
        </p:spPr>
      </p:pic>
      <p:sp>
        <p:nvSpPr>
          <p:cNvPr id="272" name="Google Shape;272;g18a48827d5b_0_56"/>
          <p:cNvSpPr txBox="1"/>
          <p:nvPr/>
        </p:nvSpPr>
        <p:spPr>
          <a:xfrm>
            <a:off x="1285875" y="1312650"/>
            <a:ext cx="9938700" cy="4571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012D86"/>
              </a:buClr>
              <a:buSzPts val="1900"/>
              <a:buFont typeface="Merriweather"/>
              <a:buAutoNum type="arabicPeriod"/>
            </a:pPr>
            <a:r>
              <a:rPr lang="en-US" sz="1900">
                <a:solidFill>
                  <a:srgbClr val="012D86"/>
                </a:solidFill>
                <a:latin typeface="Merriweather"/>
                <a:ea typeface="Merriweather"/>
                <a:cs typeface="Merriweather"/>
                <a:sym typeface="Merriweather"/>
              </a:rPr>
              <a:t>we set the independent and target variables as X and Y respectively.</a:t>
            </a:r>
            <a:endParaRPr sz="1900">
              <a:solidFill>
                <a:srgbClr val="012D86"/>
              </a:solidFill>
              <a:latin typeface="Merriweather"/>
              <a:ea typeface="Merriweather"/>
              <a:cs typeface="Merriweather"/>
              <a:sym typeface="Merriweather"/>
            </a:endParaRPr>
          </a:p>
          <a:p>
            <a:pPr indent="0" lvl="0" marL="0" rtl="0" algn="l">
              <a:spcBef>
                <a:spcPts val="0"/>
              </a:spcBef>
              <a:spcAft>
                <a:spcPts val="0"/>
              </a:spcAft>
              <a:buNone/>
            </a:pPr>
            <a:r>
              <a:t/>
            </a:r>
            <a:endParaRPr sz="1900">
              <a:solidFill>
                <a:srgbClr val="012D86"/>
              </a:solidFill>
              <a:latin typeface="Merriweather"/>
              <a:ea typeface="Merriweather"/>
              <a:cs typeface="Merriweather"/>
              <a:sym typeface="Merriweather"/>
            </a:endParaRPr>
          </a:p>
          <a:p>
            <a:pPr indent="-349250" lvl="0" marL="457200" rtl="0" algn="l">
              <a:spcBef>
                <a:spcPts val="0"/>
              </a:spcBef>
              <a:spcAft>
                <a:spcPts val="0"/>
              </a:spcAft>
              <a:buClr>
                <a:srgbClr val="012D86"/>
              </a:buClr>
              <a:buSzPts val="1900"/>
              <a:buFont typeface="Merriweather"/>
              <a:buAutoNum type="arabicPeriod"/>
            </a:pPr>
            <a:r>
              <a:rPr lang="en-US" sz="1900">
                <a:solidFill>
                  <a:srgbClr val="012D86"/>
                </a:solidFill>
                <a:latin typeface="Merriweather"/>
                <a:ea typeface="Merriweather"/>
                <a:cs typeface="Merriweather"/>
                <a:sym typeface="Merriweather"/>
              </a:rPr>
              <a:t>Split the dataset into training and testing in 70:30 ratio.</a:t>
            </a:r>
            <a:endParaRPr sz="1900">
              <a:solidFill>
                <a:srgbClr val="012D86"/>
              </a:solidFill>
              <a:latin typeface="Merriweather"/>
              <a:ea typeface="Merriweather"/>
              <a:cs typeface="Merriweather"/>
              <a:sym typeface="Merriweather"/>
            </a:endParaRPr>
          </a:p>
          <a:p>
            <a:pPr indent="0" lvl="0" marL="0" rtl="0" algn="l">
              <a:spcBef>
                <a:spcPts val="0"/>
              </a:spcBef>
              <a:spcAft>
                <a:spcPts val="0"/>
              </a:spcAft>
              <a:buNone/>
            </a:pPr>
            <a:r>
              <a:t/>
            </a:r>
            <a:endParaRPr sz="1900">
              <a:solidFill>
                <a:srgbClr val="012D86"/>
              </a:solidFill>
              <a:latin typeface="Merriweather"/>
              <a:ea typeface="Merriweather"/>
              <a:cs typeface="Merriweather"/>
              <a:sym typeface="Merriweather"/>
            </a:endParaRPr>
          </a:p>
          <a:p>
            <a:pPr indent="-349250" lvl="0" marL="457200" rtl="0" algn="l">
              <a:spcBef>
                <a:spcPts val="0"/>
              </a:spcBef>
              <a:spcAft>
                <a:spcPts val="0"/>
              </a:spcAft>
              <a:buClr>
                <a:srgbClr val="012D86"/>
              </a:buClr>
              <a:buSzPts val="1900"/>
              <a:buFont typeface="Merriweather"/>
              <a:buAutoNum type="arabicPeriod"/>
            </a:pPr>
            <a:r>
              <a:rPr lang="en-US" sz="1900">
                <a:solidFill>
                  <a:srgbClr val="012D86"/>
                </a:solidFill>
                <a:latin typeface="Merriweather"/>
                <a:ea typeface="Merriweather"/>
                <a:cs typeface="Merriweather"/>
                <a:sym typeface="Merriweather"/>
              </a:rPr>
              <a:t>Fitting the train set to multiple linear regression and getting the score of the model.</a:t>
            </a:r>
            <a:endParaRPr sz="1900">
              <a:solidFill>
                <a:srgbClr val="012D86"/>
              </a:solidFill>
              <a:latin typeface="Merriweather"/>
              <a:ea typeface="Merriweather"/>
              <a:cs typeface="Merriweather"/>
              <a:sym typeface="Merriweather"/>
            </a:endParaRPr>
          </a:p>
          <a:p>
            <a:pPr indent="0" lvl="0" marL="0" rtl="0" algn="l">
              <a:spcBef>
                <a:spcPts val="0"/>
              </a:spcBef>
              <a:spcAft>
                <a:spcPts val="0"/>
              </a:spcAft>
              <a:buNone/>
            </a:pPr>
            <a:r>
              <a:t/>
            </a:r>
            <a:endParaRPr sz="1900">
              <a:solidFill>
                <a:srgbClr val="012D86"/>
              </a:solidFill>
              <a:latin typeface="Merriweather"/>
              <a:ea typeface="Merriweather"/>
              <a:cs typeface="Merriweather"/>
              <a:sym typeface="Merriweather"/>
            </a:endParaRPr>
          </a:p>
          <a:p>
            <a:pPr indent="-349250" lvl="0" marL="457200" rtl="0" algn="l">
              <a:spcBef>
                <a:spcPts val="0"/>
              </a:spcBef>
              <a:spcAft>
                <a:spcPts val="0"/>
              </a:spcAft>
              <a:buClr>
                <a:srgbClr val="012D86"/>
              </a:buClr>
              <a:buSzPts val="1900"/>
              <a:buFont typeface="Merriweather"/>
              <a:buAutoNum type="arabicPeriod"/>
            </a:pPr>
            <a:r>
              <a:rPr lang="en-US" sz="1900">
                <a:solidFill>
                  <a:srgbClr val="012D86"/>
                </a:solidFill>
                <a:latin typeface="Merriweather"/>
                <a:ea typeface="Merriweather"/>
                <a:cs typeface="Merriweather"/>
                <a:sym typeface="Merriweather"/>
              </a:rPr>
              <a:t>Fitting the train set to decision tree and getting the score of the model.</a:t>
            </a:r>
            <a:endParaRPr sz="1900">
              <a:solidFill>
                <a:srgbClr val="012D86"/>
              </a:solidFill>
              <a:latin typeface="Merriweather"/>
              <a:ea typeface="Merriweather"/>
              <a:cs typeface="Merriweather"/>
              <a:sym typeface="Merriweather"/>
            </a:endParaRPr>
          </a:p>
          <a:p>
            <a:pPr indent="0" lvl="0" marL="0" rtl="0" algn="l">
              <a:spcBef>
                <a:spcPts val="0"/>
              </a:spcBef>
              <a:spcAft>
                <a:spcPts val="0"/>
              </a:spcAft>
              <a:buNone/>
            </a:pPr>
            <a:r>
              <a:t/>
            </a:r>
            <a:endParaRPr sz="1900">
              <a:solidFill>
                <a:srgbClr val="012D86"/>
              </a:solidFill>
              <a:latin typeface="Merriweather"/>
              <a:ea typeface="Merriweather"/>
              <a:cs typeface="Merriweather"/>
              <a:sym typeface="Merriweather"/>
            </a:endParaRPr>
          </a:p>
          <a:p>
            <a:pPr indent="-349250" lvl="0" marL="457200" rtl="0" algn="l">
              <a:spcBef>
                <a:spcPts val="0"/>
              </a:spcBef>
              <a:spcAft>
                <a:spcPts val="0"/>
              </a:spcAft>
              <a:buClr>
                <a:srgbClr val="012D86"/>
              </a:buClr>
              <a:buSzPts val="1900"/>
              <a:buFont typeface="Merriweather"/>
              <a:buAutoNum type="arabicPeriod"/>
            </a:pPr>
            <a:r>
              <a:rPr lang="en-US" sz="1900">
                <a:solidFill>
                  <a:srgbClr val="012D86"/>
                </a:solidFill>
                <a:latin typeface="Merriweather"/>
                <a:ea typeface="Merriweather"/>
                <a:cs typeface="Merriweather"/>
                <a:sym typeface="Merriweather"/>
              </a:rPr>
              <a:t>Fitting the train set to random forest and getting the score of the model.</a:t>
            </a:r>
            <a:endParaRPr sz="1900">
              <a:solidFill>
                <a:srgbClr val="012D86"/>
              </a:solidFill>
              <a:latin typeface="Merriweather"/>
              <a:ea typeface="Merriweather"/>
              <a:cs typeface="Merriweather"/>
              <a:sym typeface="Merriweather"/>
            </a:endParaRPr>
          </a:p>
          <a:p>
            <a:pPr indent="0" lvl="0" marL="0" rtl="0" algn="l">
              <a:spcBef>
                <a:spcPts val="0"/>
              </a:spcBef>
              <a:spcAft>
                <a:spcPts val="0"/>
              </a:spcAft>
              <a:buNone/>
            </a:pPr>
            <a:r>
              <a:t/>
            </a:r>
            <a:endParaRPr sz="1900">
              <a:solidFill>
                <a:srgbClr val="012D86"/>
              </a:solidFill>
              <a:latin typeface="Merriweather"/>
              <a:ea typeface="Merriweather"/>
              <a:cs typeface="Merriweather"/>
              <a:sym typeface="Merriweather"/>
            </a:endParaRPr>
          </a:p>
          <a:p>
            <a:pPr indent="-349250" lvl="0" marL="457200" rtl="0" algn="l">
              <a:spcBef>
                <a:spcPts val="0"/>
              </a:spcBef>
              <a:spcAft>
                <a:spcPts val="0"/>
              </a:spcAft>
              <a:buClr>
                <a:srgbClr val="012D86"/>
              </a:buClr>
              <a:buSzPts val="1900"/>
              <a:buFont typeface="Merriweather"/>
              <a:buAutoNum type="arabicPeriod"/>
            </a:pPr>
            <a:r>
              <a:rPr lang="en-US" sz="1900">
                <a:solidFill>
                  <a:srgbClr val="012D86"/>
                </a:solidFill>
                <a:latin typeface="Merriweather"/>
                <a:ea typeface="Merriweather"/>
                <a:cs typeface="Merriweather"/>
                <a:sym typeface="Merriweather"/>
              </a:rPr>
              <a:t>Calculate the model score to understand how our model performed along with the explained variance score.</a:t>
            </a:r>
            <a:endParaRPr sz="1900">
              <a:solidFill>
                <a:srgbClr val="012D86"/>
              </a:solidFill>
              <a:latin typeface="Merriweather"/>
              <a:ea typeface="Merriweather"/>
              <a:cs typeface="Merriweather"/>
              <a:sym typeface="Merriweather"/>
            </a:endParaRPr>
          </a:p>
          <a:p>
            <a:pPr indent="0" lvl="0" marL="0" rtl="0" algn="l">
              <a:spcBef>
                <a:spcPts val="0"/>
              </a:spcBef>
              <a:spcAft>
                <a:spcPts val="0"/>
              </a:spcAft>
              <a:buNone/>
            </a:pPr>
            <a:r>
              <a:t/>
            </a:r>
            <a:endParaRPr sz="1900">
              <a:solidFill>
                <a:srgbClr val="012D86"/>
              </a:solidFill>
              <a:latin typeface="Merriweather"/>
              <a:ea typeface="Merriweather"/>
              <a:cs typeface="Merriweather"/>
              <a:sym typeface="Merriweather"/>
            </a:endParaRPr>
          </a:p>
          <a:p>
            <a:pPr indent="0" lvl="0" marL="0" rtl="0" algn="l">
              <a:spcBef>
                <a:spcPts val="0"/>
              </a:spcBef>
              <a:spcAft>
                <a:spcPts val="0"/>
              </a:spcAft>
              <a:buNone/>
            </a:pPr>
            <a:r>
              <a:t/>
            </a:r>
            <a:endParaRPr sz="1900">
              <a:solidFill>
                <a:srgbClr val="012D86"/>
              </a:solidFill>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8b9fc3039b_0_10"/>
          <p:cNvSpPr txBox="1"/>
          <p:nvPr>
            <p:ph type="title"/>
          </p:nvPr>
        </p:nvSpPr>
        <p:spPr>
          <a:xfrm>
            <a:off x="403787" y="174126"/>
            <a:ext cx="10972800" cy="648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a:t>
            </a:r>
            <a:endParaRPr/>
          </a:p>
        </p:txBody>
      </p:sp>
      <p:pic>
        <p:nvPicPr>
          <p:cNvPr descr="map (3).png" id="279" name="Google Shape;279;g18b9fc3039b_0_10"/>
          <p:cNvPicPr preferRelativeResize="0"/>
          <p:nvPr/>
        </p:nvPicPr>
        <p:blipFill>
          <a:blip r:embed="rId3">
            <a:alphaModFix amt="66000"/>
          </a:blip>
          <a:stretch>
            <a:fillRect/>
          </a:stretch>
        </p:blipFill>
        <p:spPr>
          <a:xfrm>
            <a:off x="1285875" y="837496"/>
            <a:ext cx="9620249" cy="5183002"/>
          </a:xfrm>
          <a:prstGeom prst="rect">
            <a:avLst/>
          </a:prstGeom>
          <a:noFill/>
          <a:ln>
            <a:noFill/>
          </a:ln>
        </p:spPr>
      </p:pic>
      <p:pic>
        <p:nvPicPr>
          <p:cNvPr id="280" name="Google Shape;280;g18b9fc3039b_0_10"/>
          <p:cNvPicPr preferRelativeResize="0"/>
          <p:nvPr/>
        </p:nvPicPr>
        <p:blipFill>
          <a:blip r:embed="rId4">
            <a:alphaModFix/>
          </a:blip>
          <a:stretch>
            <a:fillRect/>
          </a:stretch>
        </p:blipFill>
        <p:spPr>
          <a:xfrm>
            <a:off x="1337225" y="1560825"/>
            <a:ext cx="9105900" cy="3581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8bbfced1db_0_1"/>
          <p:cNvSpPr txBox="1"/>
          <p:nvPr>
            <p:ph type="title"/>
          </p:nvPr>
        </p:nvSpPr>
        <p:spPr>
          <a:xfrm>
            <a:off x="403787" y="174126"/>
            <a:ext cx="10972800" cy="648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a:t>
            </a:r>
            <a:endParaRPr/>
          </a:p>
        </p:txBody>
      </p:sp>
      <p:pic>
        <p:nvPicPr>
          <p:cNvPr descr="map (3).png" id="287" name="Google Shape;287;g18bbfced1db_0_1"/>
          <p:cNvPicPr preferRelativeResize="0"/>
          <p:nvPr/>
        </p:nvPicPr>
        <p:blipFill>
          <a:blip r:embed="rId3">
            <a:alphaModFix amt="66000"/>
          </a:blip>
          <a:stretch>
            <a:fillRect/>
          </a:stretch>
        </p:blipFill>
        <p:spPr>
          <a:xfrm>
            <a:off x="1285875" y="837496"/>
            <a:ext cx="9620249" cy="5183002"/>
          </a:xfrm>
          <a:prstGeom prst="rect">
            <a:avLst/>
          </a:prstGeom>
          <a:noFill/>
          <a:ln>
            <a:noFill/>
          </a:ln>
        </p:spPr>
      </p:pic>
      <p:sp>
        <p:nvSpPr>
          <p:cNvPr id="288" name="Google Shape;288;g18bbfced1db_0_1"/>
          <p:cNvSpPr txBox="1"/>
          <p:nvPr/>
        </p:nvSpPr>
        <p:spPr>
          <a:xfrm>
            <a:off x="1196500" y="2443950"/>
            <a:ext cx="99387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rgbClr val="FF0000"/>
                </a:solidFill>
                <a:latin typeface="Comic Sans MS"/>
                <a:ea typeface="Comic Sans MS"/>
                <a:cs typeface="Comic Sans MS"/>
                <a:sym typeface="Comic Sans MS"/>
              </a:rPr>
              <a:t>After applying Linear Regression, Decision tree, and Random forest  Machine Learning algorithm we observe that random forest gives highest accuracy of almost 46%</a:t>
            </a:r>
            <a:r>
              <a:rPr lang="en-US" sz="2500">
                <a:solidFill>
                  <a:srgbClr val="FF0000"/>
                </a:solidFill>
                <a:latin typeface="Comic Sans MS"/>
                <a:ea typeface="Comic Sans MS"/>
                <a:cs typeface="Comic Sans MS"/>
                <a:sym typeface="Comic Sans MS"/>
              </a:rPr>
              <a:t>.</a:t>
            </a:r>
            <a:endParaRPr sz="2500">
              <a:solidFill>
                <a:srgbClr val="FF0000"/>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descr="#clear#" id="293" name="Google Shape;293;p14"/>
          <p:cNvSpPr txBox="1"/>
          <p:nvPr/>
        </p:nvSpPr>
        <p:spPr>
          <a:xfrm>
            <a:off x="3338513" y="1070134"/>
            <a:ext cx="5494338" cy="668020"/>
          </a:xfrm>
          <a:prstGeom prst="rect">
            <a:avLst/>
          </a:prstGeom>
          <a:noFill/>
          <a:ln>
            <a:noFill/>
          </a:ln>
        </p:spPr>
        <p:txBody>
          <a:bodyPr anchorCtr="0" anchor="ctr" bIns="45700" lIns="91425" spcFirstLastPara="1" rIns="91425" wrap="square" tIns="45700">
            <a:spAutoFit/>
          </a:bodyPr>
          <a:lstStyle/>
          <a:p>
            <a:pPr indent="0" lvl="0" marL="0" marR="0" rtl="0" algn="ctr">
              <a:lnSpc>
                <a:spcPct val="68181"/>
              </a:lnSpc>
              <a:spcBef>
                <a:spcPts val="0"/>
              </a:spcBef>
              <a:spcAft>
                <a:spcPts val="0"/>
              </a:spcAft>
              <a:buClr>
                <a:srgbClr val="3F3F3F"/>
              </a:buClr>
              <a:buSzPts val="6600"/>
              <a:buFont typeface="Arial"/>
              <a:buNone/>
            </a:pPr>
            <a:r>
              <a:rPr b="0" i="0" lang="en-US" sz="6600" u="none" cap="none" strike="noStrike">
                <a:solidFill>
                  <a:srgbClr val="3F3F3F"/>
                </a:solidFill>
                <a:latin typeface="Arial"/>
                <a:ea typeface="Arial"/>
                <a:cs typeface="Arial"/>
                <a:sym typeface="Arial"/>
              </a:rPr>
              <a:t>Thank you</a:t>
            </a:r>
            <a:endParaRPr b="0" i="0" sz="6600" u="none" cap="none" strike="noStrike">
              <a:solidFill>
                <a:srgbClr val="3F3F3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18a48827d5b_0_0"/>
          <p:cNvSpPr/>
          <p:nvPr/>
        </p:nvSpPr>
        <p:spPr>
          <a:xfrm>
            <a:off x="4080193" y="424180"/>
            <a:ext cx="6048300" cy="720600"/>
          </a:xfrm>
          <a:prstGeom prst="roundRect">
            <a:avLst>
              <a:gd fmla="val 22573" name="adj"/>
            </a:avLst>
          </a:prstGeom>
          <a:solidFill>
            <a:srgbClr val="B7CC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299" name="Google Shape;299;g18a48827d5b_0_0"/>
          <p:cNvSpPr/>
          <p:nvPr/>
        </p:nvSpPr>
        <p:spPr>
          <a:xfrm>
            <a:off x="4872355" y="492443"/>
            <a:ext cx="5184900" cy="584100"/>
          </a:xfrm>
          <a:prstGeom prst="roundRect">
            <a:avLst>
              <a:gd fmla="val 15274" name="adj"/>
            </a:avLst>
          </a:prstGeom>
          <a:solidFill>
            <a:schemeClr val="lt1"/>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00" name="Google Shape;300;g18a48827d5b_0_0"/>
          <p:cNvSpPr/>
          <p:nvPr/>
        </p:nvSpPr>
        <p:spPr>
          <a:xfrm>
            <a:off x="4152197" y="496253"/>
            <a:ext cx="648000" cy="583200"/>
          </a:xfrm>
          <a:prstGeom prst="roundRect">
            <a:avLst>
              <a:gd fmla="val 22573" name="adj"/>
            </a:avLst>
          </a:prstGeom>
          <a:solidFill>
            <a:schemeClr val="accent1"/>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301" name="Google Shape;301;g18a48827d5b_0_0"/>
          <p:cNvSpPr txBox="1"/>
          <p:nvPr/>
        </p:nvSpPr>
        <p:spPr>
          <a:xfrm>
            <a:off x="4140518" y="474980"/>
            <a:ext cx="647700" cy="61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400"/>
              <a:buFont typeface="Arial"/>
              <a:buNone/>
            </a:pPr>
            <a:r>
              <a:rPr b="1" i="0" lang="en-US" sz="3400" u="none" cap="none" strike="noStrike">
                <a:solidFill>
                  <a:schemeClr val="lt1"/>
                </a:solidFill>
                <a:latin typeface="Arial"/>
                <a:ea typeface="Arial"/>
                <a:cs typeface="Arial"/>
                <a:sym typeface="Arial"/>
              </a:rPr>
              <a:t>1</a:t>
            </a:r>
            <a:endParaRPr b="1" i="0" sz="3400" u="none" cap="none" strike="noStrike">
              <a:solidFill>
                <a:schemeClr val="lt1"/>
              </a:solidFill>
              <a:latin typeface="Arial"/>
              <a:ea typeface="Arial"/>
              <a:cs typeface="Arial"/>
              <a:sym typeface="Arial"/>
            </a:endParaRPr>
          </a:p>
        </p:txBody>
      </p:sp>
      <p:sp>
        <p:nvSpPr>
          <p:cNvPr descr="#clear#" id="302" name="Google Shape;302;g18a48827d5b_0_0"/>
          <p:cNvSpPr/>
          <p:nvPr/>
        </p:nvSpPr>
        <p:spPr>
          <a:xfrm>
            <a:off x="4931093" y="603568"/>
            <a:ext cx="50418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76092"/>
              </a:buClr>
              <a:buSzPts val="1800"/>
              <a:buFont typeface="Arial"/>
              <a:buNone/>
            </a:pPr>
            <a:r>
              <a:rPr b="1" i="0" lang="en-US" sz="1800" u="none" cap="none" strike="noStrike">
                <a:solidFill>
                  <a:srgbClr val="376092"/>
                </a:solidFill>
                <a:latin typeface="Arial"/>
                <a:ea typeface="Arial"/>
                <a:cs typeface="Arial"/>
                <a:sym typeface="Arial"/>
              </a:rPr>
              <a:t>Objective</a:t>
            </a:r>
            <a:endParaRPr b="1" i="0" sz="1800" u="none" cap="none" strike="noStrike">
              <a:solidFill>
                <a:srgbClr val="376092"/>
              </a:solidFill>
              <a:latin typeface="Arial"/>
              <a:ea typeface="Arial"/>
              <a:cs typeface="Arial"/>
              <a:sym typeface="Arial"/>
            </a:endParaRPr>
          </a:p>
        </p:txBody>
      </p:sp>
      <p:sp>
        <p:nvSpPr>
          <p:cNvPr id="303" name="Google Shape;303;g18a48827d5b_0_0"/>
          <p:cNvSpPr/>
          <p:nvPr/>
        </p:nvSpPr>
        <p:spPr>
          <a:xfrm>
            <a:off x="4080193" y="1313180"/>
            <a:ext cx="6048300" cy="720600"/>
          </a:xfrm>
          <a:prstGeom prst="roundRect">
            <a:avLst>
              <a:gd fmla="val 22573" name="adj"/>
            </a:avLst>
          </a:prstGeom>
          <a:solidFill>
            <a:srgbClr val="93B3D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04" name="Google Shape;304;g18a48827d5b_0_0"/>
          <p:cNvSpPr/>
          <p:nvPr/>
        </p:nvSpPr>
        <p:spPr>
          <a:xfrm>
            <a:off x="4872355" y="1381443"/>
            <a:ext cx="5184900" cy="584100"/>
          </a:xfrm>
          <a:prstGeom prst="roundRect">
            <a:avLst>
              <a:gd fmla="val 15274" name="adj"/>
            </a:avLst>
          </a:prstGeom>
          <a:solidFill>
            <a:schemeClr val="lt1"/>
          </a:solidFill>
          <a:ln cap="flat" cmpd="sng" w="12700">
            <a:solidFill>
              <a:srgbClr val="36609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05" name="Google Shape;305;g18a48827d5b_0_0"/>
          <p:cNvSpPr/>
          <p:nvPr/>
        </p:nvSpPr>
        <p:spPr>
          <a:xfrm>
            <a:off x="4152197" y="1385253"/>
            <a:ext cx="648000" cy="583200"/>
          </a:xfrm>
          <a:prstGeom prst="roundRect">
            <a:avLst>
              <a:gd fmla="val 22573" name="adj"/>
            </a:avLst>
          </a:prstGeom>
          <a:solidFill>
            <a:srgbClr val="366092"/>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306" name="Google Shape;306;g18a48827d5b_0_0"/>
          <p:cNvSpPr txBox="1"/>
          <p:nvPr/>
        </p:nvSpPr>
        <p:spPr>
          <a:xfrm>
            <a:off x="4151630" y="1371918"/>
            <a:ext cx="647700" cy="61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400"/>
              <a:buFont typeface="Arial"/>
              <a:buNone/>
            </a:pPr>
            <a:r>
              <a:rPr b="1" i="0" lang="en-US" sz="3400" u="none" cap="none" strike="noStrike">
                <a:solidFill>
                  <a:schemeClr val="lt1"/>
                </a:solidFill>
                <a:latin typeface="Arial"/>
                <a:ea typeface="Arial"/>
                <a:cs typeface="Arial"/>
                <a:sym typeface="Arial"/>
              </a:rPr>
              <a:t>2</a:t>
            </a:r>
            <a:endParaRPr b="1" i="0" sz="3400" u="none" cap="none" strike="noStrike">
              <a:solidFill>
                <a:schemeClr val="lt1"/>
              </a:solidFill>
              <a:latin typeface="Arial"/>
              <a:ea typeface="Arial"/>
              <a:cs typeface="Arial"/>
              <a:sym typeface="Arial"/>
            </a:endParaRPr>
          </a:p>
        </p:txBody>
      </p:sp>
      <p:sp>
        <p:nvSpPr>
          <p:cNvPr id="307" name="Google Shape;307;g18a48827d5b_0_0"/>
          <p:cNvSpPr/>
          <p:nvPr/>
        </p:nvSpPr>
        <p:spPr>
          <a:xfrm>
            <a:off x="4080193" y="2202180"/>
            <a:ext cx="6048300" cy="720600"/>
          </a:xfrm>
          <a:prstGeom prst="roundRect">
            <a:avLst>
              <a:gd fmla="val 22573" name="adj"/>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08" name="Google Shape;308;g18a48827d5b_0_0"/>
          <p:cNvSpPr/>
          <p:nvPr/>
        </p:nvSpPr>
        <p:spPr>
          <a:xfrm>
            <a:off x="4872355" y="2270443"/>
            <a:ext cx="5184900" cy="584100"/>
          </a:xfrm>
          <a:prstGeom prst="roundRect">
            <a:avLst>
              <a:gd fmla="val 15274" name="adj"/>
            </a:avLst>
          </a:prstGeom>
          <a:solidFill>
            <a:schemeClr val="lt1"/>
          </a:solidFill>
          <a:ln cap="flat" cmpd="sng" w="12700">
            <a:solidFill>
              <a:schemeClr val="dk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09" name="Google Shape;309;g18a48827d5b_0_0"/>
          <p:cNvSpPr/>
          <p:nvPr/>
        </p:nvSpPr>
        <p:spPr>
          <a:xfrm>
            <a:off x="4152197" y="2274253"/>
            <a:ext cx="648000" cy="583200"/>
          </a:xfrm>
          <a:prstGeom prst="roundRect">
            <a:avLst>
              <a:gd fmla="val 22573" name="adj"/>
            </a:avLst>
          </a:prstGeom>
          <a:solidFill>
            <a:srgbClr val="17365D"/>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310" name="Google Shape;310;g18a48827d5b_0_0"/>
          <p:cNvSpPr txBox="1"/>
          <p:nvPr/>
        </p:nvSpPr>
        <p:spPr>
          <a:xfrm>
            <a:off x="4151630" y="2249805"/>
            <a:ext cx="647700" cy="61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400"/>
              <a:buFont typeface="Arial"/>
              <a:buNone/>
            </a:pPr>
            <a:r>
              <a:rPr b="1" i="0" lang="en-US" sz="3400" u="none" cap="none" strike="noStrike">
                <a:solidFill>
                  <a:schemeClr val="lt1"/>
                </a:solidFill>
                <a:latin typeface="Arial"/>
                <a:ea typeface="Arial"/>
                <a:cs typeface="Arial"/>
                <a:sym typeface="Arial"/>
              </a:rPr>
              <a:t>3</a:t>
            </a:r>
            <a:endParaRPr b="1" i="0" sz="3400" u="none" cap="none" strike="noStrike">
              <a:solidFill>
                <a:schemeClr val="lt1"/>
              </a:solidFill>
              <a:latin typeface="Arial"/>
              <a:ea typeface="Arial"/>
              <a:cs typeface="Arial"/>
              <a:sym typeface="Arial"/>
            </a:endParaRPr>
          </a:p>
        </p:txBody>
      </p:sp>
      <p:sp>
        <p:nvSpPr>
          <p:cNvPr id="311" name="Google Shape;311;g18a48827d5b_0_0"/>
          <p:cNvSpPr/>
          <p:nvPr/>
        </p:nvSpPr>
        <p:spPr>
          <a:xfrm>
            <a:off x="4080193" y="3091180"/>
            <a:ext cx="6048300" cy="720600"/>
          </a:xfrm>
          <a:prstGeom prst="roundRect">
            <a:avLst>
              <a:gd fmla="val 22573" name="adj"/>
            </a:avLst>
          </a:prstGeom>
          <a:solidFill>
            <a:srgbClr val="2440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12" name="Google Shape;312;g18a48827d5b_0_0"/>
          <p:cNvSpPr/>
          <p:nvPr/>
        </p:nvSpPr>
        <p:spPr>
          <a:xfrm>
            <a:off x="4872355" y="3159443"/>
            <a:ext cx="5184900" cy="584100"/>
          </a:xfrm>
          <a:prstGeom prst="roundRect">
            <a:avLst>
              <a:gd fmla="val 15274" name="adj"/>
            </a:avLst>
          </a:prstGeom>
          <a:solidFill>
            <a:schemeClr val="lt1"/>
          </a:solidFill>
          <a:ln cap="flat" cmpd="sng" w="12700">
            <a:solidFill>
              <a:srgbClr val="0F243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13" name="Google Shape;313;g18a48827d5b_0_0"/>
          <p:cNvSpPr/>
          <p:nvPr/>
        </p:nvSpPr>
        <p:spPr>
          <a:xfrm>
            <a:off x="4152197" y="3163253"/>
            <a:ext cx="648000" cy="583200"/>
          </a:xfrm>
          <a:prstGeom prst="roundRect">
            <a:avLst>
              <a:gd fmla="val 22573" name="adj"/>
            </a:avLst>
          </a:prstGeom>
          <a:solidFill>
            <a:srgbClr val="0F243E"/>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314" name="Google Shape;314;g18a48827d5b_0_0"/>
          <p:cNvSpPr txBox="1"/>
          <p:nvPr/>
        </p:nvSpPr>
        <p:spPr>
          <a:xfrm>
            <a:off x="4140518" y="3149918"/>
            <a:ext cx="647700" cy="61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400"/>
              <a:buFont typeface="Arial"/>
              <a:buNone/>
            </a:pPr>
            <a:r>
              <a:rPr b="1" i="0" lang="en-US" sz="3400" u="none" cap="none" strike="noStrike">
                <a:solidFill>
                  <a:schemeClr val="lt1"/>
                </a:solidFill>
                <a:latin typeface="Arial"/>
                <a:ea typeface="Arial"/>
                <a:cs typeface="Arial"/>
                <a:sym typeface="Arial"/>
              </a:rPr>
              <a:t>4</a:t>
            </a:r>
            <a:endParaRPr b="1" i="0" sz="3400" u="none" cap="none" strike="noStrike">
              <a:solidFill>
                <a:schemeClr val="lt1"/>
              </a:solidFill>
              <a:latin typeface="Arial"/>
              <a:ea typeface="Arial"/>
              <a:cs typeface="Arial"/>
              <a:sym typeface="Arial"/>
            </a:endParaRPr>
          </a:p>
        </p:txBody>
      </p:sp>
      <p:sp>
        <p:nvSpPr>
          <p:cNvPr descr="#clear#" id="315" name="Google Shape;315;g18a48827d5b_0_0"/>
          <p:cNvSpPr/>
          <p:nvPr/>
        </p:nvSpPr>
        <p:spPr>
          <a:xfrm>
            <a:off x="4943158" y="1484630"/>
            <a:ext cx="50418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76092"/>
              </a:buClr>
              <a:buSzPts val="1800"/>
              <a:buFont typeface="Arial"/>
              <a:buNone/>
            </a:pPr>
            <a:r>
              <a:rPr b="1" i="0" lang="en-US" sz="1800" u="none" cap="none" strike="noStrike">
                <a:solidFill>
                  <a:srgbClr val="376092"/>
                </a:solidFill>
                <a:latin typeface="Arial"/>
                <a:ea typeface="Arial"/>
                <a:cs typeface="Arial"/>
                <a:sym typeface="Arial"/>
              </a:rPr>
              <a:t>Dataset Description</a:t>
            </a:r>
            <a:endParaRPr b="1" i="0" sz="1800" u="none" cap="none" strike="noStrike">
              <a:solidFill>
                <a:srgbClr val="376092"/>
              </a:solidFill>
              <a:latin typeface="Arial"/>
              <a:ea typeface="Arial"/>
              <a:cs typeface="Arial"/>
              <a:sym typeface="Arial"/>
            </a:endParaRPr>
          </a:p>
        </p:txBody>
      </p:sp>
      <p:sp>
        <p:nvSpPr>
          <p:cNvPr descr="#clear#" id="316" name="Google Shape;316;g18a48827d5b_0_0"/>
          <p:cNvSpPr/>
          <p:nvPr/>
        </p:nvSpPr>
        <p:spPr>
          <a:xfrm>
            <a:off x="4931093" y="2378393"/>
            <a:ext cx="50418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76092"/>
              </a:buClr>
              <a:buSzPts val="1800"/>
              <a:buFont typeface="Arial"/>
              <a:buNone/>
            </a:pPr>
            <a:r>
              <a:rPr b="1" i="0" lang="en-US" sz="1800" u="none" cap="none" strike="noStrike">
                <a:solidFill>
                  <a:srgbClr val="376092"/>
                </a:solidFill>
                <a:latin typeface="Arial"/>
                <a:ea typeface="Arial"/>
                <a:cs typeface="Arial"/>
                <a:sym typeface="Arial"/>
              </a:rPr>
              <a:t>Dataset Type</a:t>
            </a:r>
            <a:endParaRPr b="1" i="0" sz="1800" u="none" cap="none" strike="noStrike">
              <a:solidFill>
                <a:srgbClr val="376092"/>
              </a:solidFill>
              <a:latin typeface="Arial"/>
              <a:ea typeface="Arial"/>
              <a:cs typeface="Arial"/>
              <a:sym typeface="Arial"/>
            </a:endParaRPr>
          </a:p>
        </p:txBody>
      </p:sp>
      <p:sp>
        <p:nvSpPr>
          <p:cNvPr descr="#clear#" id="317" name="Google Shape;317;g18a48827d5b_0_0"/>
          <p:cNvSpPr/>
          <p:nvPr/>
        </p:nvSpPr>
        <p:spPr>
          <a:xfrm>
            <a:off x="4931093" y="3284855"/>
            <a:ext cx="50418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76092"/>
              </a:buClr>
              <a:buSzPts val="1800"/>
              <a:buFont typeface="Arial"/>
              <a:buNone/>
            </a:pPr>
            <a:r>
              <a:rPr b="1" i="0" lang="en-US" sz="1800" u="none" cap="none" strike="noStrike">
                <a:solidFill>
                  <a:srgbClr val="376092"/>
                </a:solidFill>
                <a:latin typeface="Arial"/>
                <a:ea typeface="Arial"/>
                <a:cs typeface="Arial"/>
                <a:sym typeface="Arial"/>
              </a:rPr>
              <a:t>Data Visualisation</a:t>
            </a:r>
            <a:endParaRPr b="1" i="0" sz="1800" u="none" cap="none" strike="noStrike">
              <a:solidFill>
                <a:srgbClr val="376092"/>
              </a:solidFill>
              <a:latin typeface="Arial"/>
              <a:ea typeface="Arial"/>
              <a:cs typeface="Arial"/>
              <a:sym typeface="Arial"/>
            </a:endParaRPr>
          </a:p>
        </p:txBody>
      </p:sp>
      <p:sp>
        <p:nvSpPr>
          <p:cNvPr id="318" name="Google Shape;318;g18a48827d5b_0_0"/>
          <p:cNvSpPr/>
          <p:nvPr/>
        </p:nvSpPr>
        <p:spPr>
          <a:xfrm>
            <a:off x="4080193" y="3954780"/>
            <a:ext cx="6048300" cy="720600"/>
          </a:xfrm>
          <a:prstGeom prst="roundRect">
            <a:avLst>
              <a:gd fmla="val 22573" name="adj"/>
            </a:avLst>
          </a:prstGeom>
          <a:solidFill>
            <a:srgbClr val="2440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19" name="Google Shape;319;g18a48827d5b_0_0"/>
          <p:cNvSpPr/>
          <p:nvPr/>
        </p:nvSpPr>
        <p:spPr>
          <a:xfrm>
            <a:off x="4872355" y="4023043"/>
            <a:ext cx="5184900" cy="584100"/>
          </a:xfrm>
          <a:prstGeom prst="roundRect">
            <a:avLst>
              <a:gd fmla="val 15274" name="adj"/>
            </a:avLst>
          </a:prstGeom>
          <a:solidFill>
            <a:schemeClr val="lt1"/>
          </a:solidFill>
          <a:ln cap="flat" cmpd="sng" w="12700">
            <a:solidFill>
              <a:srgbClr val="0F243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20" name="Google Shape;320;g18a48827d5b_0_0"/>
          <p:cNvSpPr/>
          <p:nvPr/>
        </p:nvSpPr>
        <p:spPr>
          <a:xfrm>
            <a:off x="4152197" y="4026853"/>
            <a:ext cx="648000" cy="583200"/>
          </a:xfrm>
          <a:prstGeom prst="roundRect">
            <a:avLst>
              <a:gd fmla="val 22573" name="adj"/>
            </a:avLst>
          </a:prstGeom>
          <a:solidFill>
            <a:srgbClr val="0F243E"/>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321" name="Google Shape;321;g18a48827d5b_0_0"/>
          <p:cNvSpPr txBox="1"/>
          <p:nvPr/>
        </p:nvSpPr>
        <p:spPr>
          <a:xfrm>
            <a:off x="4140518" y="4013518"/>
            <a:ext cx="647700" cy="61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400"/>
              <a:buFont typeface="Arial"/>
              <a:buNone/>
            </a:pPr>
            <a:r>
              <a:rPr b="1" i="0" lang="en-US" sz="3400" u="none" cap="none" strike="noStrike">
                <a:solidFill>
                  <a:schemeClr val="lt1"/>
                </a:solidFill>
                <a:latin typeface="Arial"/>
                <a:ea typeface="Arial"/>
                <a:cs typeface="Arial"/>
                <a:sym typeface="Arial"/>
              </a:rPr>
              <a:t>5</a:t>
            </a:r>
            <a:endParaRPr b="1" i="0" sz="3400" u="none" cap="none" strike="noStrike">
              <a:solidFill>
                <a:schemeClr val="lt1"/>
              </a:solidFill>
              <a:latin typeface="Arial"/>
              <a:ea typeface="Arial"/>
              <a:cs typeface="Arial"/>
              <a:sym typeface="Arial"/>
            </a:endParaRPr>
          </a:p>
        </p:txBody>
      </p:sp>
      <p:sp>
        <p:nvSpPr>
          <p:cNvPr descr="#clear#" id="322" name="Google Shape;322;g18a48827d5b_0_0"/>
          <p:cNvSpPr/>
          <p:nvPr/>
        </p:nvSpPr>
        <p:spPr>
          <a:xfrm>
            <a:off x="4931093" y="4152900"/>
            <a:ext cx="5041800" cy="39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76092"/>
              </a:buClr>
              <a:buSzPts val="2000"/>
              <a:buFont typeface="Arial"/>
              <a:buNone/>
            </a:pPr>
            <a:r>
              <a:rPr b="1" i="0" lang="en-US" sz="2000" u="none" cap="none" strike="noStrike">
                <a:solidFill>
                  <a:srgbClr val="376092"/>
                </a:solidFill>
                <a:latin typeface="Arial"/>
                <a:ea typeface="Arial"/>
                <a:cs typeface="Arial"/>
                <a:sym typeface="Arial"/>
              </a:rPr>
              <a:t>NOthing</a:t>
            </a:r>
            <a:endParaRPr b="1" i="0" sz="2000" u="none" cap="none" strike="noStrike">
              <a:solidFill>
                <a:srgbClr val="376092"/>
              </a:solidFill>
              <a:latin typeface="Arial"/>
              <a:ea typeface="Arial"/>
              <a:cs typeface="Arial"/>
              <a:sym typeface="Arial"/>
            </a:endParaRPr>
          </a:p>
        </p:txBody>
      </p:sp>
      <p:sp>
        <p:nvSpPr>
          <p:cNvPr id="323" name="Google Shape;323;g18a48827d5b_0_0"/>
          <p:cNvSpPr/>
          <p:nvPr/>
        </p:nvSpPr>
        <p:spPr>
          <a:xfrm>
            <a:off x="4080193" y="4848225"/>
            <a:ext cx="6048300" cy="720600"/>
          </a:xfrm>
          <a:prstGeom prst="roundRect">
            <a:avLst>
              <a:gd fmla="val 22573" name="adj"/>
            </a:avLst>
          </a:prstGeom>
          <a:solidFill>
            <a:srgbClr val="2440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24" name="Google Shape;324;g18a48827d5b_0_0"/>
          <p:cNvSpPr/>
          <p:nvPr/>
        </p:nvSpPr>
        <p:spPr>
          <a:xfrm>
            <a:off x="4872355" y="4916488"/>
            <a:ext cx="5184900" cy="584100"/>
          </a:xfrm>
          <a:prstGeom prst="roundRect">
            <a:avLst>
              <a:gd fmla="val 15274" name="adj"/>
            </a:avLst>
          </a:prstGeom>
          <a:solidFill>
            <a:schemeClr val="lt1"/>
          </a:solidFill>
          <a:ln cap="flat" cmpd="sng" w="12700">
            <a:solidFill>
              <a:srgbClr val="0F243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25" name="Google Shape;325;g18a48827d5b_0_0"/>
          <p:cNvSpPr/>
          <p:nvPr/>
        </p:nvSpPr>
        <p:spPr>
          <a:xfrm>
            <a:off x="4152197" y="4920298"/>
            <a:ext cx="648000" cy="583200"/>
          </a:xfrm>
          <a:prstGeom prst="roundRect">
            <a:avLst>
              <a:gd fmla="val 22573" name="adj"/>
            </a:avLst>
          </a:prstGeom>
          <a:solidFill>
            <a:srgbClr val="0F243E"/>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326" name="Google Shape;326;g18a48827d5b_0_0"/>
          <p:cNvSpPr txBox="1"/>
          <p:nvPr/>
        </p:nvSpPr>
        <p:spPr>
          <a:xfrm>
            <a:off x="4140518" y="4906963"/>
            <a:ext cx="647700" cy="61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400"/>
              <a:buFont typeface="Arial"/>
              <a:buNone/>
            </a:pPr>
            <a:r>
              <a:rPr b="1" i="0" lang="en-US" sz="3400" u="none" cap="none" strike="noStrike">
                <a:solidFill>
                  <a:schemeClr val="lt1"/>
                </a:solidFill>
                <a:latin typeface="Arial"/>
                <a:ea typeface="Arial"/>
                <a:cs typeface="Arial"/>
                <a:sym typeface="Arial"/>
              </a:rPr>
              <a:t>6</a:t>
            </a:r>
            <a:endParaRPr b="1" i="0" sz="3400" u="none" cap="none" strike="noStrike">
              <a:solidFill>
                <a:schemeClr val="lt1"/>
              </a:solidFill>
              <a:latin typeface="Arial"/>
              <a:ea typeface="Arial"/>
              <a:cs typeface="Arial"/>
              <a:sym typeface="Arial"/>
            </a:endParaRPr>
          </a:p>
        </p:txBody>
      </p:sp>
      <p:sp>
        <p:nvSpPr>
          <p:cNvPr descr="#clear#" id="327" name="Google Shape;327;g18a48827d5b_0_0"/>
          <p:cNvSpPr/>
          <p:nvPr/>
        </p:nvSpPr>
        <p:spPr>
          <a:xfrm>
            <a:off x="4931093" y="5046345"/>
            <a:ext cx="5041800" cy="39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76092"/>
              </a:buClr>
              <a:buSzPts val="2000"/>
              <a:buFont typeface="Arial"/>
              <a:buNone/>
            </a:pPr>
            <a:r>
              <a:rPr b="1" i="0" lang="en-US" sz="2000" u="none" cap="none" strike="noStrike">
                <a:solidFill>
                  <a:srgbClr val="376092"/>
                </a:solidFill>
                <a:latin typeface="Arial"/>
                <a:ea typeface="Arial"/>
                <a:cs typeface="Arial"/>
                <a:sym typeface="Arial"/>
              </a:rPr>
              <a:t>NOthing</a:t>
            </a:r>
            <a:endParaRPr b="1" i="0" sz="2000" u="none" cap="none" strike="noStrike">
              <a:solidFill>
                <a:srgbClr val="37609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13"/>
          <p:cNvPicPr preferRelativeResize="0"/>
          <p:nvPr/>
        </p:nvPicPr>
        <p:blipFill rotWithShape="1">
          <a:blip r:embed="rId3">
            <a:alphaModFix/>
          </a:blip>
          <a:srcRect b="0" l="0" r="0" t="0"/>
          <a:stretch/>
        </p:blipFill>
        <p:spPr>
          <a:xfrm>
            <a:off x="5303520" y="908685"/>
            <a:ext cx="6348730" cy="5902960"/>
          </a:xfrm>
          <a:prstGeom prst="rect">
            <a:avLst/>
          </a:prstGeom>
          <a:noFill/>
          <a:ln>
            <a:noFill/>
          </a:ln>
        </p:spPr>
      </p:pic>
      <p:sp>
        <p:nvSpPr>
          <p:cNvPr id="334" name="Google Shape;334;p13"/>
          <p:cNvSpPr txBox="1"/>
          <p:nvPr/>
        </p:nvSpPr>
        <p:spPr>
          <a:xfrm>
            <a:off x="623570" y="116840"/>
            <a:ext cx="10539730" cy="1198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i="0" lang="en-US" sz="3600" u="none">
                <a:solidFill>
                  <a:schemeClr val="dk1"/>
                </a:solidFill>
                <a:latin typeface="Malgun Gothic"/>
                <a:ea typeface="Malgun Gothic"/>
                <a:cs typeface="Malgun Gothic"/>
                <a:sym typeface="Malgun Gothic"/>
              </a:rPr>
              <a:t>Data Visualisation </a:t>
            </a:r>
            <a:r>
              <a:rPr b="1" i="0" lang="en-US" sz="3600" u="none">
                <a:solidFill>
                  <a:srgbClr val="FF0000"/>
                </a:solidFill>
                <a:latin typeface="Comic Sans MS"/>
                <a:ea typeface="Comic Sans MS"/>
                <a:cs typeface="Comic Sans MS"/>
                <a:sym typeface="Comic Sans MS"/>
              </a:rPr>
              <a:t>(Heatmap)</a:t>
            </a:r>
            <a:endParaRPr b="1" i="0" sz="3600" u="sng">
              <a:solidFill>
                <a:srgbClr val="FF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3600"/>
              <a:buFont typeface="Gulim"/>
              <a:buNone/>
            </a:pPr>
            <a:r>
              <a:t/>
            </a:r>
            <a:endParaRPr b="1" i="0" sz="3600" u="sng">
              <a:solidFill>
                <a:srgbClr val="FF0000"/>
              </a:solidFill>
              <a:latin typeface="Comic Sans MS"/>
              <a:ea typeface="Comic Sans MS"/>
              <a:cs typeface="Comic Sans MS"/>
              <a:sym typeface="Comic Sans MS"/>
            </a:endParaRPr>
          </a:p>
        </p:txBody>
      </p:sp>
      <p:sp>
        <p:nvSpPr>
          <p:cNvPr id="335" name="Google Shape;335;p13"/>
          <p:cNvSpPr txBox="1"/>
          <p:nvPr/>
        </p:nvSpPr>
        <p:spPr>
          <a:xfrm>
            <a:off x="479425" y="2564765"/>
            <a:ext cx="4880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Gulim"/>
              <a:buNone/>
            </a:pPr>
            <a:r>
              <a:rPr lang="en-US" sz="1800">
                <a:solidFill>
                  <a:schemeClr val="dk1"/>
                </a:solidFill>
                <a:latin typeface="Gulim"/>
                <a:ea typeface="Gulim"/>
                <a:cs typeface="Gulim"/>
                <a:sym typeface="Gulim"/>
              </a:rPr>
              <a:t>Heatmap</a:t>
            </a:r>
            <a:endParaRPr b="0" i="0" sz="1800" u="none">
              <a:solidFill>
                <a:schemeClr val="dk1"/>
              </a:solidFill>
              <a:latin typeface="Gulim"/>
              <a:ea typeface="Gulim"/>
              <a:cs typeface="Gulim"/>
              <a:sym typeface="Guli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pic>
        <p:nvPicPr>
          <p:cNvPr descr="D:\비토피티\vito_작업\201102\새 폴더 (3)\223b005.png" id="67" name="Google Shape;67;p3"/>
          <p:cNvPicPr preferRelativeResize="0"/>
          <p:nvPr/>
        </p:nvPicPr>
        <p:blipFill rotWithShape="1">
          <a:blip r:embed="rId3">
            <a:alphaModFix/>
          </a:blip>
          <a:srcRect b="0" l="0" r="0" t="0"/>
          <a:stretch/>
        </p:blipFill>
        <p:spPr>
          <a:xfrm>
            <a:off x="-46355" y="4813935"/>
            <a:ext cx="12239625" cy="2053590"/>
          </a:xfrm>
          <a:prstGeom prst="rect">
            <a:avLst/>
          </a:prstGeom>
          <a:solidFill>
            <a:schemeClr val="lt1">
              <a:alpha val="49803"/>
            </a:schemeClr>
          </a:solidFill>
          <a:ln>
            <a:noFill/>
          </a:ln>
        </p:spPr>
      </p:pic>
      <p:pic>
        <p:nvPicPr>
          <p:cNvPr descr="hhhhh" id="68" name="Google Shape;68;p3"/>
          <p:cNvPicPr preferRelativeResize="0"/>
          <p:nvPr/>
        </p:nvPicPr>
        <p:blipFill rotWithShape="1">
          <a:blip r:embed="rId4">
            <a:alphaModFix/>
          </a:blip>
          <a:srcRect b="7737" l="0" r="0" t="0"/>
          <a:stretch/>
        </p:blipFill>
        <p:spPr>
          <a:xfrm>
            <a:off x="1437640" y="1124585"/>
            <a:ext cx="8976995" cy="5097145"/>
          </a:xfrm>
          <a:prstGeom prst="rect">
            <a:avLst/>
          </a:prstGeom>
          <a:noFill/>
          <a:ln>
            <a:noFill/>
          </a:ln>
        </p:spPr>
      </p:pic>
      <p:sp>
        <p:nvSpPr>
          <p:cNvPr id="69" name="Google Shape;69;p3"/>
          <p:cNvSpPr txBox="1"/>
          <p:nvPr/>
        </p:nvSpPr>
        <p:spPr>
          <a:xfrm>
            <a:off x="551815" y="116840"/>
            <a:ext cx="7926070"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i="0" lang="en-US" sz="3600" u="none" cap="none" strike="noStrike">
                <a:solidFill>
                  <a:schemeClr val="dk1"/>
                </a:solidFill>
                <a:latin typeface="Malgun Gothic"/>
                <a:ea typeface="Malgun Gothic"/>
                <a:cs typeface="Malgun Gothic"/>
                <a:sym typeface="Malgun Gothic"/>
              </a:rPr>
              <a:t>Objective</a:t>
            </a:r>
            <a:endParaRPr b="1" i="0" sz="3600" u="none">
              <a:solidFill>
                <a:schemeClr val="dk1"/>
              </a:solidFill>
              <a:latin typeface="Malgun Gothic"/>
              <a:ea typeface="Malgun Gothic"/>
              <a:cs typeface="Malgun Gothic"/>
              <a:sym typeface="Malgun Gothic"/>
            </a:endParaRPr>
          </a:p>
        </p:txBody>
      </p:sp>
      <p:sp>
        <p:nvSpPr>
          <p:cNvPr descr="#clear#" id="70" name="Google Shape;70;p3"/>
          <p:cNvSpPr txBox="1"/>
          <p:nvPr/>
        </p:nvSpPr>
        <p:spPr>
          <a:xfrm>
            <a:off x="1437640" y="980440"/>
            <a:ext cx="93168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4000"/>
              <a:buFont typeface="Arial"/>
              <a:buNone/>
            </a:pPr>
            <a:r>
              <a:rPr b="0" i="0" lang="en-US" sz="4000" u="none">
                <a:solidFill>
                  <a:srgbClr val="404040"/>
                </a:solidFill>
                <a:latin typeface="Arial Narrow"/>
                <a:ea typeface="Arial Narrow"/>
                <a:cs typeface="Arial Narrow"/>
                <a:sym typeface="Arial Narrow"/>
              </a:rPr>
              <a:t>This project is prepared to predict the price of </a:t>
            </a:r>
            <a:endParaRPr b="0" i="0" sz="4000" u="none">
              <a:solidFill>
                <a:srgbClr val="40404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404040"/>
              </a:buClr>
              <a:buSzPts val="4000"/>
              <a:buFont typeface="Arial"/>
              <a:buNone/>
            </a:pPr>
            <a:r>
              <a:rPr b="0" i="0" lang="en-US" sz="4000" u="none">
                <a:solidFill>
                  <a:srgbClr val="404040"/>
                </a:solidFill>
                <a:latin typeface="Arial Narrow"/>
                <a:ea typeface="Arial Narrow"/>
                <a:cs typeface="Arial Narrow"/>
                <a:sym typeface="Arial Narrow"/>
              </a:rPr>
              <a:t>house in </a:t>
            </a:r>
            <a:r>
              <a:rPr lang="en-US" sz="4000">
                <a:solidFill>
                  <a:srgbClr val="404040"/>
                </a:solidFill>
                <a:latin typeface="Arial Narrow"/>
                <a:ea typeface="Arial Narrow"/>
                <a:cs typeface="Arial Narrow"/>
                <a:sym typeface="Arial Narrow"/>
              </a:rPr>
              <a:t>‘</a:t>
            </a:r>
            <a:r>
              <a:rPr b="0" i="0" lang="en-US" sz="4000" u="none">
                <a:solidFill>
                  <a:srgbClr val="404040"/>
                </a:solidFill>
                <a:latin typeface="Arial Narrow"/>
                <a:ea typeface="Arial Narrow"/>
                <a:cs typeface="Arial Narrow"/>
                <a:sym typeface="Arial Narrow"/>
              </a:rPr>
              <a:t>Mumbai</a:t>
            </a:r>
            <a:r>
              <a:rPr lang="en-US" sz="4000">
                <a:solidFill>
                  <a:srgbClr val="404040"/>
                </a:solidFill>
                <a:latin typeface="Arial Narrow"/>
                <a:ea typeface="Arial Narrow"/>
                <a:cs typeface="Arial Narrow"/>
                <a:sym typeface="Arial Narrow"/>
              </a:rPr>
              <a:t>’</a:t>
            </a:r>
            <a:r>
              <a:rPr b="0" i="0" lang="en-US" sz="4000" u="none">
                <a:solidFill>
                  <a:srgbClr val="404040"/>
                </a:solidFill>
                <a:latin typeface="Arial Narrow"/>
                <a:ea typeface="Arial Narrow"/>
                <a:cs typeface="Arial Narrow"/>
                <a:sym typeface="Arial Narrow"/>
              </a:rPr>
              <a:t> using the concept of </a:t>
            </a:r>
            <a:r>
              <a:rPr b="1" i="0" lang="en-US" sz="4000" u="none">
                <a:solidFill>
                  <a:srgbClr val="FF0000"/>
                </a:solidFill>
                <a:latin typeface="Arial Narrow"/>
                <a:ea typeface="Arial Narrow"/>
                <a:cs typeface="Arial Narrow"/>
                <a:sym typeface="Arial Narrow"/>
              </a:rPr>
              <a:t>Machine Learning.</a:t>
            </a:r>
            <a:endParaRPr b="1" i="0" sz="4000" u="none">
              <a:solidFill>
                <a:srgbClr val="FF0000"/>
              </a:solidFill>
              <a:latin typeface="Arial Narrow"/>
              <a:ea typeface="Arial Narrow"/>
              <a:cs typeface="Arial Narrow"/>
              <a:sym typeface="Arial Narr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descr="05.jpg" id="341" name="Google Shape;341;p15"/>
          <p:cNvPicPr preferRelativeResize="0"/>
          <p:nvPr/>
        </p:nvPicPr>
        <p:blipFill rotWithShape="1">
          <a:blip r:embed="rId3">
            <a:alphaModFix/>
          </a:blip>
          <a:srcRect b="0" l="0" r="0" t="13250"/>
          <a:stretch/>
        </p:blipFill>
        <p:spPr>
          <a:xfrm>
            <a:off x="-3175" y="831215"/>
            <a:ext cx="12196445" cy="6026785"/>
          </a:xfrm>
          <a:prstGeom prst="rect">
            <a:avLst/>
          </a:prstGeom>
          <a:noFill/>
          <a:ln>
            <a:noFill/>
          </a:ln>
        </p:spPr>
      </p:pic>
      <p:pic>
        <p:nvPicPr>
          <p:cNvPr descr="note.png" id="342" name="Google Shape;342;p15"/>
          <p:cNvPicPr preferRelativeResize="0"/>
          <p:nvPr/>
        </p:nvPicPr>
        <p:blipFill rotWithShape="1">
          <a:blip r:embed="rId4">
            <a:alphaModFix/>
          </a:blip>
          <a:srcRect b="0" l="0" r="0" t="0"/>
          <a:stretch/>
        </p:blipFill>
        <p:spPr>
          <a:xfrm>
            <a:off x="1524000" y="1628775"/>
            <a:ext cx="4679950" cy="4999038"/>
          </a:xfrm>
          <a:prstGeom prst="rect">
            <a:avLst/>
          </a:prstGeom>
          <a:noFill/>
          <a:ln>
            <a:noFill/>
          </a:ln>
        </p:spPr>
      </p:pic>
      <p:sp>
        <p:nvSpPr>
          <p:cNvPr descr="#clear#" id="343" name="Google Shape;343;p15"/>
          <p:cNvSpPr txBox="1"/>
          <p:nvPr>
            <p:ph type="title"/>
          </p:nvPr>
        </p:nvSpPr>
        <p:spPr>
          <a:xfrm>
            <a:off x="-3492" y="184150"/>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344" name="Google Shape;344;p15"/>
          <p:cNvSpPr txBox="1"/>
          <p:nvPr/>
        </p:nvSpPr>
        <p:spPr>
          <a:xfrm>
            <a:off x="1827213" y="1052513"/>
            <a:ext cx="772477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chemeClr val="dk1"/>
              </a:solidFill>
              <a:latin typeface="Arial"/>
              <a:ea typeface="Arial"/>
              <a:cs typeface="Arial"/>
              <a:sym typeface="Arial"/>
            </a:endParaRPr>
          </a:p>
        </p:txBody>
      </p:sp>
      <p:pic>
        <p:nvPicPr>
          <p:cNvPr descr="손.png" id="345" name="Google Shape;345;p15"/>
          <p:cNvPicPr preferRelativeResize="0"/>
          <p:nvPr/>
        </p:nvPicPr>
        <p:blipFill rotWithShape="1">
          <a:blip r:embed="rId5">
            <a:alphaModFix/>
          </a:blip>
          <a:srcRect b="0" l="15420" r="0" t="0"/>
          <a:stretch/>
        </p:blipFill>
        <p:spPr>
          <a:xfrm>
            <a:off x="1341120" y="3721418"/>
            <a:ext cx="2913063" cy="3144837"/>
          </a:xfrm>
          <a:prstGeom prst="rect">
            <a:avLst/>
          </a:prstGeom>
          <a:noFill/>
          <a:ln>
            <a:noFill/>
          </a:ln>
        </p:spPr>
      </p:pic>
      <p:pic>
        <p:nvPicPr>
          <p:cNvPr descr="아이패드.png" id="346" name="Google Shape;346;p15"/>
          <p:cNvPicPr preferRelativeResize="0"/>
          <p:nvPr/>
        </p:nvPicPr>
        <p:blipFill rotWithShape="1">
          <a:blip r:embed="rId6">
            <a:alphaModFix/>
          </a:blip>
          <a:srcRect b="0" l="0" r="0" t="0"/>
          <a:stretch/>
        </p:blipFill>
        <p:spPr>
          <a:xfrm>
            <a:off x="3260725" y="1916113"/>
            <a:ext cx="5649913" cy="4264025"/>
          </a:xfrm>
          <a:prstGeom prst="rect">
            <a:avLst/>
          </a:prstGeom>
          <a:noFill/>
          <a:ln>
            <a:noFill/>
          </a:ln>
        </p:spPr>
      </p:pic>
      <p:graphicFrame>
        <p:nvGraphicFramePr>
          <p:cNvPr id="347" name="Google Shape;347;p15"/>
          <p:cNvGraphicFramePr/>
          <p:nvPr/>
        </p:nvGraphicFramePr>
        <p:xfrm>
          <a:off x="4176713" y="3068638"/>
          <a:ext cx="3000000" cy="3000000"/>
        </p:xfrm>
        <a:graphic>
          <a:graphicData uri="http://schemas.openxmlformats.org/drawingml/2006/table">
            <a:tbl>
              <a:tblPr>
                <a:noFill/>
                <a:tableStyleId>{CDB9753F-3115-483E-9AE0-9BEAA1EEC64D}</a:tableStyleId>
              </a:tblPr>
              <a:tblGrid>
                <a:gridCol w="1127125"/>
                <a:gridCol w="2376800"/>
                <a:gridCol w="360050"/>
              </a:tblGrid>
              <a:tr h="265425">
                <a:tc>
                  <a:txBody>
                    <a:bodyPr/>
                    <a:lstStyle/>
                    <a:p>
                      <a:pPr indent="0" lvl="0" marL="0" marR="0" rtl="0" algn="ctr">
                        <a:spcBef>
                          <a:spcPts val="0"/>
                        </a:spcBef>
                        <a:spcAft>
                          <a:spcPts val="0"/>
                        </a:spcAft>
                        <a:buClr>
                          <a:schemeClr val="lt1"/>
                        </a:buClr>
                        <a:buSzPts val="1100"/>
                        <a:buFont typeface="Arial"/>
                        <a:buNone/>
                      </a:pPr>
                      <a:r>
                        <a:rPr b="1" lang="en-US" sz="1100" u="none" cap="none" strike="noStrike">
                          <a:solidFill>
                            <a:schemeClr val="lt1"/>
                          </a:solidFill>
                          <a:latin typeface="Arial"/>
                          <a:ea typeface="Arial"/>
                          <a:cs typeface="Arial"/>
                          <a:sym typeface="Arial"/>
                        </a:rPr>
                        <a:t>Business </a:t>
                      </a:r>
                      <a:endParaRPr b="1" sz="1100" u="none" cap="none" strike="noStrike">
                        <a:solidFill>
                          <a:schemeClr val="lt1"/>
                        </a:solidFill>
                        <a:latin typeface="Arial"/>
                        <a:ea typeface="Arial"/>
                        <a:cs typeface="Arial"/>
                        <a:sym typeface="Arial"/>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002060"/>
                    </a:solidFill>
                  </a:tcPr>
                </a:tc>
                <a:tc>
                  <a:txBody>
                    <a:bodyPr/>
                    <a:lstStyle/>
                    <a:p>
                      <a:pPr indent="0" lvl="0" marL="0" marR="0" rtl="0" algn="ctr">
                        <a:spcBef>
                          <a:spcPts val="0"/>
                        </a:spcBef>
                        <a:spcAft>
                          <a:spcPts val="0"/>
                        </a:spcAft>
                        <a:buClr>
                          <a:schemeClr val="lt1"/>
                        </a:buClr>
                        <a:buSzPts val="1100"/>
                        <a:buFont typeface="Arial"/>
                        <a:buNone/>
                      </a:pPr>
                      <a:r>
                        <a:rPr b="1" lang="en-US" sz="1100" u="none" cap="none" strike="noStrike">
                          <a:solidFill>
                            <a:schemeClr val="lt1"/>
                          </a:solidFill>
                          <a:latin typeface="Arial"/>
                          <a:ea typeface="Arial"/>
                          <a:cs typeface="Arial"/>
                          <a:sym typeface="Arial"/>
                        </a:rPr>
                        <a:t>Insert Title</a:t>
                      </a:r>
                      <a:endParaRPr b="1" sz="1100" u="none" cap="none" strike="noStrike">
                        <a:solidFill>
                          <a:schemeClr val="lt1"/>
                        </a:solidFill>
                        <a:latin typeface="Arial"/>
                        <a:ea typeface="Arial"/>
                        <a:cs typeface="Arial"/>
                        <a:sym typeface="Arial"/>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002060"/>
                    </a:solidFill>
                  </a:tcPr>
                </a:tc>
                <a:tc>
                  <a:txBody>
                    <a:bodyPr/>
                    <a:lstStyle/>
                    <a:p>
                      <a:pPr indent="0" lvl="0" marL="0" marR="0" rtl="0" algn="ctr">
                        <a:spcBef>
                          <a:spcPts val="0"/>
                        </a:spcBef>
                        <a:spcAft>
                          <a:spcPts val="0"/>
                        </a:spcAft>
                        <a:buClr>
                          <a:schemeClr val="dk1"/>
                        </a:buClr>
                        <a:buSzPts val="1100"/>
                        <a:buFont typeface="Malgun Gothic"/>
                        <a:buNone/>
                      </a:pPr>
                      <a:r>
                        <a:t/>
                      </a:r>
                      <a:endParaRPr b="1" sz="1100" u="none" cap="none" strike="noStrike">
                        <a:solidFill>
                          <a:schemeClr val="lt1"/>
                        </a:solidFill>
                        <a:latin typeface="Arial"/>
                        <a:ea typeface="Arial"/>
                        <a:cs typeface="Arial"/>
                        <a:sym typeface="Arial"/>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002060"/>
                    </a:solidFill>
                  </a:tcPr>
                </a:tc>
              </a:tr>
              <a:tr h="304800">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Clr>
                          <a:schemeClr val="dk1"/>
                        </a:buClr>
                        <a:buSzPts val="1400"/>
                        <a:buFont typeface="Malgun Gothic"/>
                        <a:buNone/>
                      </a:pPr>
                      <a:r>
                        <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r>
              <a:tr h="304800">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8EB4E3"/>
                    </a:solidFill>
                  </a:tcPr>
                </a:tc>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8EB4E3"/>
                    </a:solidFill>
                  </a:tcPr>
                </a:tc>
                <a:tc>
                  <a:txBody>
                    <a:bodyPr/>
                    <a:lstStyle/>
                    <a:p>
                      <a:pPr indent="0" lvl="0" marL="0" marR="0" rtl="0" algn="ctr">
                        <a:spcBef>
                          <a:spcPts val="0"/>
                        </a:spcBef>
                        <a:spcAft>
                          <a:spcPts val="0"/>
                        </a:spcAft>
                        <a:buClr>
                          <a:schemeClr val="dk1"/>
                        </a:buClr>
                        <a:buSzPts val="1400"/>
                        <a:buFont typeface="Malgun Gothic"/>
                        <a:buNone/>
                      </a:pPr>
                      <a:r>
                        <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8EB4E3"/>
                    </a:solidFill>
                  </a:tcPr>
                </a:tc>
              </a:tr>
              <a:tr h="304800">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Clr>
                          <a:schemeClr val="dk1"/>
                        </a:buClr>
                        <a:buSzPts val="1400"/>
                        <a:buFont typeface="Malgun Gothic"/>
                        <a:buNone/>
                      </a:pPr>
                      <a:r>
                        <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r>
              <a:tr h="304800">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8EB4E3"/>
                    </a:solidFill>
                  </a:tcPr>
                </a:tc>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8EB4E3"/>
                    </a:solidFill>
                  </a:tcPr>
                </a:tc>
                <a:tc>
                  <a:txBody>
                    <a:bodyPr/>
                    <a:lstStyle/>
                    <a:p>
                      <a:pPr indent="0" lvl="0" marL="0" marR="0" rtl="0" algn="ctr">
                        <a:spcBef>
                          <a:spcPts val="0"/>
                        </a:spcBef>
                        <a:spcAft>
                          <a:spcPts val="0"/>
                        </a:spcAft>
                        <a:buClr>
                          <a:schemeClr val="dk1"/>
                        </a:buClr>
                        <a:buSzPts val="1400"/>
                        <a:buFont typeface="Malgun Gothic"/>
                        <a:buNone/>
                      </a:pPr>
                      <a:r>
                        <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8EB4E3"/>
                    </a:solidFill>
                  </a:tcPr>
                </a:tc>
              </a:tr>
              <a:tr h="304800">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Clr>
                          <a:schemeClr val="dk1"/>
                        </a:buClr>
                        <a:buSzPts val="1400"/>
                        <a:buFont typeface="Malgun Gothic"/>
                        <a:buNone/>
                      </a:pPr>
                      <a:r>
                        <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r>
              <a:tr h="304800">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8EB4E3"/>
                    </a:solidFill>
                  </a:tcPr>
                </a:tc>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8EB4E3"/>
                    </a:solidFill>
                  </a:tcPr>
                </a:tc>
                <a:tc>
                  <a:txBody>
                    <a:bodyPr/>
                    <a:lstStyle/>
                    <a:p>
                      <a:pPr indent="0" lvl="0" marL="0" marR="0" rtl="0" algn="ctr">
                        <a:spcBef>
                          <a:spcPts val="0"/>
                        </a:spcBef>
                        <a:spcAft>
                          <a:spcPts val="0"/>
                        </a:spcAft>
                        <a:buClr>
                          <a:schemeClr val="dk1"/>
                        </a:buClr>
                        <a:buSzPts val="1400"/>
                        <a:buFont typeface="Malgun Gothic"/>
                        <a:buNone/>
                      </a:pPr>
                      <a:r>
                        <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8EB4E3"/>
                    </a:solidFill>
                  </a:tcPr>
                </a:tc>
              </a:tr>
              <a:tr h="304800">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Clr>
                          <a:srgbClr val="404040"/>
                        </a:buClr>
                        <a:buSzPts val="1000"/>
                        <a:buFont typeface="Arial"/>
                        <a:buNone/>
                      </a:pPr>
                      <a:r>
                        <a:rPr lang="en-US" sz="1000" u="none" cap="none" strike="noStrike">
                          <a:solidFill>
                            <a:srgbClr val="404040"/>
                          </a:solidFill>
                          <a:latin typeface="Arial"/>
                          <a:ea typeface="Arial"/>
                          <a:cs typeface="Arial"/>
                          <a:sym typeface="Arial"/>
                        </a:rPr>
                        <a:t>Click to text</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Clr>
                          <a:schemeClr val="dk1"/>
                        </a:buClr>
                        <a:buSzPts val="1400"/>
                        <a:buFont typeface="Malgun Gothic"/>
                        <a:buNone/>
                      </a:pPr>
                      <a:r>
                        <a:t/>
                      </a:r>
                      <a:endParaRPr sz="1400" u="none" cap="none" strike="noStrike">
                        <a:solidFill>
                          <a:srgbClr val="000000"/>
                        </a:solidFill>
                        <a:latin typeface="Malgun Gothic"/>
                        <a:ea typeface="Malgun Gothic"/>
                        <a:cs typeface="Malgun Gothic"/>
                        <a:sym typeface="Malgun Gothic"/>
                      </a:endParaRPr>
                    </a:p>
                  </a:txBody>
                  <a:tcPr marT="45700" marB="45700" marR="91475" marL="91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r>
            </a:tbl>
          </a:graphicData>
        </a:graphic>
      </p:graphicFrame>
      <p:pic>
        <p:nvPicPr>
          <p:cNvPr descr="손2.png" id="348" name="Google Shape;348;p15"/>
          <p:cNvPicPr preferRelativeResize="0"/>
          <p:nvPr/>
        </p:nvPicPr>
        <p:blipFill rotWithShape="1">
          <a:blip r:embed="rId7">
            <a:alphaModFix/>
          </a:blip>
          <a:srcRect b="0" l="0" r="0" t="0"/>
          <a:stretch/>
        </p:blipFill>
        <p:spPr>
          <a:xfrm>
            <a:off x="7751763" y="4276725"/>
            <a:ext cx="1895475" cy="2589213"/>
          </a:xfrm>
          <a:prstGeom prst="rect">
            <a:avLst/>
          </a:prstGeom>
          <a:noFill/>
          <a:ln>
            <a:noFill/>
          </a:ln>
        </p:spPr>
      </p:pic>
      <p:pic>
        <p:nvPicPr>
          <p:cNvPr descr="엄지.png" id="349" name="Google Shape;349;p15"/>
          <p:cNvPicPr preferRelativeResize="0"/>
          <p:nvPr/>
        </p:nvPicPr>
        <p:blipFill rotWithShape="1">
          <a:blip r:embed="rId8">
            <a:alphaModFix/>
          </a:blip>
          <a:srcRect b="0" l="0" r="0" t="0"/>
          <a:stretch/>
        </p:blipFill>
        <p:spPr>
          <a:xfrm>
            <a:off x="3486150" y="4024313"/>
            <a:ext cx="768350" cy="547687"/>
          </a:xfrm>
          <a:prstGeom prst="rect">
            <a:avLst/>
          </a:prstGeom>
          <a:noFill/>
          <a:ln>
            <a:noFill/>
          </a:ln>
        </p:spPr>
      </p:pic>
      <p:sp>
        <p:nvSpPr>
          <p:cNvPr id="350" name="Google Shape;350;p15"/>
          <p:cNvSpPr/>
          <p:nvPr/>
        </p:nvSpPr>
        <p:spPr>
          <a:xfrm>
            <a:off x="7751763" y="3357563"/>
            <a:ext cx="215900" cy="217488"/>
          </a:xfrm>
          <a:custGeom>
            <a:rect b="b" l="l" r="r" t="t"/>
            <a:pathLst>
              <a:path extrusionOk="0" h="786674" w="777115">
                <a:moveTo>
                  <a:pt x="0" y="522514"/>
                </a:moveTo>
                <a:cubicBezTo>
                  <a:pt x="11612" y="525417"/>
                  <a:pt x="23834" y="526508"/>
                  <a:pt x="34835" y="531223"/>
                </a:cubicBezTo>
                <a:cubicBezTo>
                  <a:pt x="68700" y="545737"/>
                  <a:pt x="74509" y="568962"/>
                  <a:pt x="95795" y="600891"/>
                </a:cubicBezTo>
                <a:lnTo>
                  <a:pt x="113212" y="627017"/>
                </a:lnTo>
                <a:lnTo>
                  <a:pt x="130629" y="653143"/>
                </a:lnTo>
                <a:cubicBezTo>
                  <a:pt x="133532" y="664754"/>
                  <a:pt x="135135" y="676770"/>
                  <a:pt x="139338" y="687977"/>
                </a:cubicBezTo>
                <a:cubicBezTo>
                  <a:pt x="151292" y="719853"/>
                  <a:pt x="162331" y="730247"/>
                  <a:pt x="182880" y="757646"/>
                </a:cubicBezTo>
                <a:cubicBezTo>
                  <a:pt x="185783" y="766354"/>
                  <a:pt x="182881" y="786674"/>
                  <a:pt x="191589" y="783771"/>
                </a:cubicBezTo>
                <a:cubicBezTo>
                  <a:pt x="232752" y="770049"/>
                  <a:pt x="237739" y="728157"/>
                  <a:pt x="252549" y="696686"/>
                </a:cubicBezTo>
                <a:cubicBezTo>
                  <a:pt x="269132" y="661447"/>
                  <a:pt x="283197" y="624588"/>
                  <a:pt x="304800" y="592183"/>
                </a:cubicBezTo>
                <a:cubicBezTo>
                  <a:pt x="324697" y="562338"/>
                  <a:pt x="348536" y="528375"/>
                  <a:pt x="365760" y="496388"/>
                </a:cubicBezTo>
                <a:cubicBezTo>
                  <a:pt x="378070" y="473528"/>
                  <a:pt x="386193" y="448323"/>
                  <a:pt x="400595" y="426720"/>
                </a:cubicBezTo>
                <a:cubicBezTo>
                  <a:pt x="415440" y="404452"/>
                  <a:pt x="436311" y="386804"/>
                  <a:pt x="452846" y="365760"/>
                </a:cubicBezTo>
                <a:cubicBezTo>
                  <a:pt x="468274" y="346125"/>
                  <a:pt x="480576" y="324127"/>
                  <a:pt x="496389" y="304800"/>
                </a:cubicBezTo>
                <a:cubicBezTo>
                  <a:pt x="532876" y="260204"/>
                  <a:pt x="572282" y="218074"/>
                  <a:pt x="609600" y="174171"/>
                </a:cubicBezTo>
                <a:cubicBezTo>
                  <a:pt x="621638" y="160008"/>
                  <a:pt x="632823" y="145142"/>
                  <a:pt x="644435" y="130628"/>
                </a:cubicBezTo>
                <a:cubicBezTo>
                  <a:pt x="663712" y="106532"/>
                  <a:pt x="691544" y="90723"/>
                  <a:pt x="714103" y="69668"/>
                </a:cubicBezTo>
                <a:cubicBezTo>
                  <a:pt x="777115" y="10856"/>
                  <a:pt x="775063" y="37021"/>
                  <a:pt x="775063" y="0"/>
                </a:cubicBezTo>
              </a:path>
            </a:pathLst>
          </a:cu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351" name="Google Shape;351;p15"/>
          <p:cNvSpPr/>
          <p:nvPr/>
        </p:nvSpPr>
        <p:spPr>
          <a:xfrm>
            <a:off x="7751763" y="3644900"/>
            <a:ext cx="215900" cy="219075"/>
          </a:xfrm>
          <a:custGeom>
            <a:rect b="b" l="l" r="r" t="t"/>
            <a:pathLst>
              <a:path extrusionOk="0" h="786674" w="777115">
                <a:moveTo>
                  <a:pt x="0" y="522514"/>
                </a:moveTo>
                <a:cubicBezTo>
                  <a:pt x="11612" y="525417"/>
                  <a:pt x="23834" y="526508"/>
                  <a:pt x="34835" y="531223"/>
                </a:cubicBezTo>
                <a:cubicBezTo>
                  <a:pt x="68700" y="545737"/>
                  <a:pt x="74509" y="568962"/>
                  <a:pt x="95795" y="600891"/>
                </a:cubicBezTo>
                <a:lnTo>
                  <a:pt x="113212" y="627017"/>
                </a:lnTo>
                <a:lnTo>
                  <a:pt x="130629" y="653143"/>
                </a:lnTo>
                <a:cubicBezTo>
                  <a:pt x="133532" y="664754"/>
                  <a:pt x="135135" y="676770"/>
                  <a:pt x="139338" y="687977"/>
                </a:cubicBezTo>
                <a:cubicBezTo>
                  <a:pt x="151292" y="719853"/>
                  <a:pt x="162331" y="730247"/>
                  <a:pt x="182880" y="757646"/>
                </a:cubicBezTo>
                <a:cubicBezTo>
                  <a:pt x="185783" y="766354"/>
                  <a:pt x="182881" y="786674"/>
                  <a:pt x="191589" y="783771"/>
                </a:cubicBezTo>
                <a:cubicBezTo>
                  <a:pt x="232752" y="770049"/>
                  <a:pt x="237739" y="728157"/>
                  <a:pt x="252549" y="696686"/>
                </a:cubicBezTo>
                <a:cubicBezTo>
                  <a:pt x="269132" y="661447"/>
                  <a:pt x="283197" y="624588"/>
                  <a:pt x="304800" y="592183"/>
                </a:cubicBezTo>
                <a:cubicBezTo>
                  <a:pt x="324697" y="562338"/>
                  <a:pt x="348536" y="528375"/>
                  <a:pt x="365760" y="496388"/>
                </a:cubicBezTo>
                <a:cubicBezTo>
                  <a:pt x="378070" y="473528"/>
                  <a:pt x="386193" y="448323"/>
                  <a:pt x="400595" y="426720"/>
                </a:cubicBezTo>
                <a:cubicBezTo>
                  <a:pt x="415440" y="404452"/>
                  <a:pt x="436311" y="386804"/>
                  <a:pt x="452846" y="365760"/>
                </a:cubicBezTo>
                <a:cubicBezTo>
                  <a:pt x="468274" y="346125"/>
                  <a:pt x="480576" y="324127"/>
                  <a:pt x="496389" y="304800"/>
                </a:cubicBezTo>
                <a:cubicBezTo>
                  <a:pt x="532876" y="260204"/>
                  <a:pt x="572282" y="218074"/>
                  <a:pt x="609600" y="174171"/>
                </a:cubicBezTo>
                <a:cubicBezTo>
                  <a:pt x="621638" y="160008"/>
                  <a:pt x="632823" y="145142"/>
                  <a:pt x="644435" y="130628"/>
                </a:cubicBezTo>
                <a:cubicBezTo>
                  <a:pt x="663712" y="106532"/>
                  <a:pt x="691544" y="90723"/>
                  <a:pt x="714103" y="69668"/>
                </a:cubicBezTo>
                <a:cubicBezTo>
                  <a:pt x="777115" y="10856"/>
                  <a:pt x="775063" y="37021"/>
                  <a:pt x="775063" y="0"/>
                </a:cubicBezTo>
              </a:path>
            </a:pathLst>
          </a:cu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352" name="Google Shape;352;p15"/>
          <p:cNvSpPr/>
          <p:nvPr/>
        </p:nvSpPr>
        <p:spPr>
          <a:xfrm>
            <a:off x="7751763" y="3933825"/>
            <a:ext cx="215900" cy="217488"/>
          </a:xfrm>
          <a:custGeom>
            <a:rect b="b" l="l" r="r" t="t"/>
            <a:pathLst>
              <a:path extrusionOk="0" h="786674" w="777115">
                <a:moveTo>
                  <a:pt x="0" y="522514"/>
                </a:moveTo>
                <a:cubicBezTo>
                  <a:pt x="11612" y="525417"/>
                  <a:pt x="23834" y="526508"/>
                  <a:pt x="34835" y="531223"/>
                </a:cubicBezTo>
                <a:cubicBezTo>
                  <a:pt x="68700" y="545737"/>
                  <a:pt x="74509" y="568962"/>
                  <a:pt x="95795" y="600891"/>
                </a:cubicBezTo>
                <a:lnTo>
                  <a:pt x="113212" y="627017"/>
                </a:lnTo>
                <a:lnTo>
                  <a:pt x="130629" y="653143"/>
                </a:lnTo>
                <a:cubicBezTo>
                  <a:pt x="133532" y="664754"/>
                  <a:pt x="135135" y="676770"/>
                  <a:pt x="139338" y="687977"/>
                </a:cubicBezTo>
                <a:cubicBezTo>
                  <a:pt x="151292" y="719853"/>
                  <a:pt x="162331" y="730247"/>
                  <a:pt x="182880" y="757646"/>
                </a:cubicBezTo>
                <a:cubicBezTo>
                  <a:pt x="185783" y="766354"/>
                  <a:pt x="182881" y="786674"/>
                  <a:pt x="191589" y="783771"/>
                </a:cubicBezTo>
                <a:cubicBezTo>
                  <a:pt x="232752" y="770049"/>
                  <a:pt x="237739" y="728157"/>
                  <a:pt x="252549" y="696686"/>
                </a:cubicBezTo>
                <a:cubicBezTo>
                  <a:pt x="269132" y="661447"/>
                  <a:pt x="283197" y="624588"/>
                  <a:pt x="304800" y="592183"/>
                </a:cubicBezTo>
                <a:cubicBezTo>
                  <a:pt x="324697" y="562338"/>
                  <a:pt x="348536" y="528375"/>
                  <a:pt x="365760" y="496388"/>
                </a:cubicBezTo>
                <a:cubicBezTo>
                  <a:pt x="378070" y="473528"/>
                  <a:pt x="386193" y="448323"/>
                  <a:pt x="400595" y="426720"/>
                </a:cubicBezTo>
                <a:cubicBezTo>
                  <a:pt x="415440" y="404452"/>
                  <a:pt x="436311" y="386804"/>
                  <a:pt x="452846" y="365760"/>
                </a:cubicBezTo>
                <a:cubicBezTo>
                  <a:pt x="468274" y="346125"/>
                  <a:pt x="480576" y="324127"/>
                  <a:pt x="496389" y="304800"/>
                </a:cubicBezTo>
                <a:cubicBezTo>
                  <a:pt x="532876" y="260204"/>
                  <a:pt x="572282" y="218074"/>
                  <a:pt x="609600" y="174171"/>
                </a:cubicBezTo>
                <a:cubicBezTo>
                  <a:pt x="621638" y="160008"/>
                  <a:pt x="632823" y="145142"/>
                  <a:pt x="644435" y="130628"/>
                </a:cubicBezTo>
                <a:cubicBezTo>
                  <a:pt x="663712" y="106532"/>
                  <a:pt x="691544" y="90723"/>
                  <a:pt x="714103" y="69668"/>
                </a:cubicBezTo>
                <a:cubicBezTo>
                  <a:pt x="777115" y="10856"/>
                  <a:pt x="775063" y="37021"/>
                  <a:pt x="775063" y="0"/>
                </a:cubicBezTo>
              </a:path>
            </a:pathLst>
          </a:cu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descr="#clear#" id="353" name="Google Shape;353;p15"/>
          <p:cNvSpPr txBox="1"/>
          <p:nvPr/>
        </p:nvSpPr>
        <p:spPr>
          <a:xfrm>
            <a:off x="5028248" y="2636838"/>
            <a:ext cx="2275205"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Gulim"/>
                <a:ea typeface="Gulim"/>
                <a:cs typeface="Gulim"/>
                <a:sym typeface="Gulim"/>
              </a:rPr>
              <a:t>ADD A TITLE SLIDE</a:t>
            </a:r>
            <a:endParaRPr b="1" i="0" sz="1800" u="none">
              <a:solidFill>
                <a:schemeClr val="dk1"/>
              </a:solidFill>
              <a:latin typeface="Gulim"/>
              <a:ea typeface="Gulim"/>
              <a:cs typeface="Gulim"/>
              <a:sym typeface="Gulim"/>
            </a:endParaRPr>
          </a:p>
        </p:txBody>
      </p:sp>
      <p:pic>
        <p:nvPicPr>
          <p:cNvPr descr="memo.png" id="354" name="Google Shape;354;p15"/>
          <p:cNvPicPr preferRelativeResize="0"/>
          <p:nvPr/>
        </p:nvPicPr>
        <p:blipFill rotWithShape="1">
          <a:blip r:embed="rId9">
            <a:alphaModFix/>
          </a:blip>
          <a:srcRect b="0" l="0" r="56079" t="0"/>
          <a:stretch/>
        </p:blipFill>
        <p:spPr>
          <a:xfrm>
            <a:off x="10429558" y="1678623"/>
            <a:ext cx="1763712" cy="3789362"/>
          </a:xfrm>
          <a:prstGeom prst="rect">
            <a:avLst/>
          </a:prstGeom>
          <a:noFill/>
          <a:ln>
            <a:noFill/>
          </a:ln>
        </p:spPr>
      </p:pic>
      <p:pic>
        <p:nvPicPr>
          <p:cNvPr descr="note.png" id="355" name="Google Shape;355;p15"/>
          <p:cNvPicPr preferRelativeResize="0"/>
          <p:nvPr/>
        </p:nvPicPr>
        <p:blipFill rotWithShape="1">
          <a:blip r:embed="rId10">
            <a:alphaModFix/>
          </a:blip>
          <a:srcRect b="0" l="0" r="37129" t="0"/>
          <a:stretch/>
        </p:blipFill>
        <p:spPr>
          <a:xfrm>
            <a:off x="8760296" y="3284984"/>
            <a:ext cx="1907704" cy="3240359"/>
          </a:xfrm>
          <a:prstGeom prst="rect">
            <a:avLst/>
          </a:prstGeom>
          <a:noFill/>
          <a:ln>
            <a:noFill/>
          </a:ln>
        </p:spPr>
      </p:pic>
      <p:pic>
        <p:nvPicPr>
          <p:cNvPr descr="신문.png" id="356" name="Google Shape;356;p15"/>
          <p:cNvPicPr preferRelativeResize="0"/>
          <p:nvPr/>
        </p:nvPicPr>
        <p:blipFill rotWithShape="1">
          <a:blip r:embed="rId11">
            <a:alphaModFix/>
          </a:blip>
          <a:srcRect b="5984" l="0" r="59267" t="0"/>
          <a:stretch/>
        </p:blipFill>
        <p:spPr>
          <a:xfrm>
            <a:off x="9840913" y="3933825"/>
            <a:ext cx="827087" cy="2924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descr="05.jpg" id="362" name="Google Shape;362;p16"/>
          <p:cNvPicPr preferRelativeResize="0"/>
          <p:nvPr/>
        </p:nvPicPr>
        <p:blipFill rotWithShape="1">
          <a:blip r:embed="rId3">
            <a:alphaModFix/>
          </a:blip>
          <a:srcRect b="0" l="0" r="0" t="13250"/>
          <a:stretch/>
        </p:blipFill>
        <p:spPr>
          <a:xfrm>
            <a:off x="46990" y="1557020"/>
            <a:ext cx="12196445" cy="6026785"/>
          </a:xfrm>
          <a:prstGeom prst="rect">
            <a:avLst/>
          </a:prstGeom>
          <a:noFill/>
          <a:ln>
            <a:noFill/>
          </a:ln>
        </p:spPr>
      </p:pic>
      <p:sp>
        <p:nvSpPr>
          <p:cNvPr descr="#clear#" id="363" name="Google Shape;363;p16"/>
          <p:cNvSpPr txBox="1"/>
          <p:nvPr>
            <p:ph type="title"/>
          </p:nvPr>
        </p:nvSpPr>
        <p:spPr>
          <a:xfrm>
            <a:off x="-3492" y="184150"/>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364" name="Google Shape;364;p16"/>
          <p:cNvSpPr txBox="1"/>
          <p:nvPr/>
        </p:nvSpPr>
        <p:spPr>
          <a:xfrm>
            <a:off x="1827213" y="1052513"/>
            <a:ext cx="772477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chemeClr val="dk1"/>
              </a:solidFill>
              <a:latin typeface="Arial"/>
              <a:ea typeface="Arial"/>
              <a:cs typeface="Arial"/>
              <a:sym typeface="Arial"/>
            </a:endParaRPr>
          </a:p>
        </p:txBody>
      </p:sp>
      <p:grpSp>
        <p:nvGrpSpPr>
          <p:cNvPr id="365" name="Google Shape;365;p16"/>
          <p:cNvGrpSpPr/>
          <p:nvPr/>
        </p:nvGrpSpPr>
        <p:grpSpPr>
          <a:xfrm>
            <a:off x="166370" y="1677035"/>
            <a:ext cx="12110159" cy="5837555"/>
            <a:chOff x="2112" y="2565"/>
            <a:chExt cx="17090" cy="8248"/>
          </a:xfrm>
        </p:grpSpPr>
        <p:pic>
          <p:nvPicPr>
            <p:cNvPr descr="note.png" id="366" name="Google Shape;366;p16"/>
            <p:cNvPicPr preferRelativeResize="0"/>
            <p:nvPr/>
          </p:nvPicPr>
          <p:blipFill rotWithShape="1">
            <a:blip r:embed="rId4">
              <a:alphaModFix/>
            </a:blip>
            <a:srcRect b="0" l="0" r="0" t="0"/>
            <a:stretch/>
          </p:blipFill>
          <p:spPr>
            <a:xfrm>
              <a:off x="2400" y="2565"/>
              <a:ext cx="7370" cy="7873"/>
            </a:xfrm>
            <a:prstGeom prst="rect">
              <a:avLst/>
            </a:prstGeom>
            <a:noFill/>
            <a:ln>
              <a:noFill/>
            </a:ln>
          </p:spPr>
        </p:pic>
        <p:pic>
          <p:nvPicPr>
            <p:cNvPr descr="손.png" id="367" name="Google Shape;367;p16"/>
            <p:cNvPicPr preferRelativeResize="0"/>
            <p:nvPr/>
          </p:nvPicPr>
          <p:blipFill rotWithShape="1">
            <a:blip r:embed="rId5">
              <a:alphaModFix/>
            </a:blip>
            <a:srcRect b="0" l="15420" r="0" t="0"/>
            <a:stretch/>
          </p:blipFill>
          <p:spPr>
            <a:xfrm>
              <a:off x="2112" y="5861"/>
              <a:ext cx="4588" cy="4952"/>
            </a:xfrm>
            <a:prstGeom prst="rect">
              <a:avLst/>
            </a:prstGeom>
            <a:noFill/>
            <a:ln>
              <a:noFill/>
            </a:ln>
          </p:spPr>
        </p:pic>
        <p:pic>
          <p:nvPicPr>
            <p:cNvPr descr="아이패드.png" id="368" name="Google Shape;368;p16"/>
            <p:cNvPicPr preferRelativeResize="0"/>
            <p:nvPr/>
          </p:nvPicPr>
          <p:blipFill rotWithShape="1">
            <a:blip r:embed="rId6">
              <a:alphaModFix/>
            </a:blip>
            <a:srcRect b="0" l="0" r="0" t="0"/>
            <a:stretch/>
          </p:blipFill>
          <p:spPr>
            <a:xfrm>
              <a:off x="5135" y="3018"/>
              <a:ext cx="8898" cy="6715"/>
            </a:xfrm>
            <a:prstGeom prst="rect">
              <a:avLst/>
            </a:prstGeom>
            <a:noFill/>
            <a:ln>
              <a:noFill/>
            </a:ln>
          </p:spPr>
        </p:pic>
        <p:pic>
          <p:nvPicPr>
            <p:cNvPr descr="손2.png" id="369" name="Google Shape;369;p16"/>
            <p:cNvPicPr preferRelativeResize="0"/>
            <p:nvPr/>
          </p:nvPicPr>
          <p:blipFill rotWithShape="1">
            <a:blip r:embed="rId7">
              <a:alphaModFix/>
            </a:blip>
            <a:srcRect b="0" l="0" r="0" t="0"/>
            <a:stretch/>
          </p:blipFill>
          <p:spPr>
            <a:xfrm>
              <a:off x="12208" y="6735"/>
              <a:ext cx="2985" cy="4078"/>
            </a:xfrm>
            <a:prstGeom prst="rect">
              <a:avLst/>
            </a:prstGeom>
            <a:noFill/>
            <a:ln>
              <a:noFill/>
            </a:ln>
          </p:spPr>
        </p:pic>
        <p:pic>
          <p:nvPicPr>
            <p:cNvPr descr="엄지.png" id="370" name="Google Shape;370;p16"/>
            <p:cNvPicPr preferRelativeResize="0"/>
            <p:nvPr/>
          </p:nvPicPr>
          <p:blipFill rotWithShape="1">
            <a:blip r:embed="rId8">
              <a:alphaModFix/>
            </a:blip>
            <a:srcRect b="0" l="0" r="0" t="0"/>
            <a:stretch/>
          </p:blipFill>
          <p:spPr>
            <a:xfrm>
              <a:off x="5490" y="6338"/>
              <a:ext cx="1210" cy="862"/>
            </a:xfrm>
            <a:prstGeom prst="rect">
              <a:avLst/>
            </a:prstGeom>
            <a:noFill/>
            <a:ln>
              <a:noFill/>
            </a:ln>
          </p:spPr>
        </p:pic>
        <p:pic>
          <p:nvPicPr>
            <p:cNvPr descr="memo.png" id="371" name="Google Shape;371;p16"/>
            <p:cNvPicPr preferRelativeResize="0"/>
            <p:nvPr/>
          </p:nvPicPr>
          <p:blipFill rotWithShape="1">
            <a:blip r:embed="rId9">
              <a:alphaModFix/>
            </a:blip>
            <a:srcRect b="0" l="0" r="56079" t="0"/>
            <a:stretch/>
          </p:blipFill>
          <p:spPr>
            <a:xfrm>
              <a:off x="16425" y="2644"/>
              <a:ext cx="2777" cy="5967"/>
            </a:xfrm>
            <a:prstGeom prst="rect">
              <a:avLst/>
            </a:prstGeom>
            <a:noFill/>
            <a:ln>
              <a:noFill/>
            </a:ln>
          </p:spPr>
        </p:pic>
        <p:pic>
          <p:nvPicPr>
            <p:cNvPr descr="note.png" id="372" name="Google Shape;372;p16"/>
            <p:cNvPicPr preferRelativeResize="0"/>
            <p:nvPr/>
          </p:nvPicPr>
          <p:blipFill rotWithShape="1">
            <a:blip r:embed="rId10">
              <a:alphaModFix/>
            </a:blip>
            <a:srcRect b="0" l="0" r="37129" t="0"/>
            <a:stretch/>
          </p:blipFill>
          <p:spPr>
            <a:xfrm>
              <a:off x="13796" y="5173"/>
              <a:ext cx="3004" cy="5103"/>
            </a:xfrm>
            <a:prstGeom prst="rect">
              <a:avLst/>
            </a:prstGeom>
            <a:noFill/>
            <a:ln>
              <a:noFill/>
            </a:ln>
          </p:spPr>
        </p:pic>
        <p:pic>
          <p:nvPicPr>
            <p:cNvPr descr="신문.png" id="373" name="Google Shape;373;p16"/>
            <p:cNvPicPr preferRelativeResize="0"/>
            <p:nvPr/>
          </p:nvPicPr>
          <p:blipFill rotWithShape="1">
            <a:blip r:embed="rId11">
              <a:alphaModFix/>
            </a:blip>
            <a:srcRect b="5984" l="0" r="59267" t="0"/>
            <a:stretch/>
          </p:blipFill>
          <p:spPr>
            <a:xfrm>
              <a:off x="15498" y="6195"/>
              <a:ext cx="1302" cy="460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descr="D:\비토피티\vito_작업\201102\새 폴더 (3)\223b005.png" id="378" name="Google Shape;378;p17"/>
          <p:cNvPicPr preferRelativeResize="0"/>
          <p:nvPr/>
        </p:nvPicPr>
        <p:blipFill rotWithShape="1">
          <a:blip r:embed="rId3">
            <a:alphaModFix/>
          </a:blip>
          <a:srcRect b="0" l="0" r="0" t="0"/>
          <a:stretch/>
        </p:blipFill>
        <p:spPr>
          <a:xfrm>
            <a:off x="1524000" y="5294313"/>
            <a:ext cx="9144000" cy="1563687"/>
          </a:xfrm>
          <a:prstGeom prst="rect">
            <a:avLst/>
          </a:prstGeom>
          <a:noFill/>
          <a:ln>
            <a:noFill/>
          </a:ln>
        </p:spPr>
      </p:pic>
      <p:sp>
        <p:nvSpPr>
          <p:cNvPr descr="#clear#" id="379" name="Google Shape;379;p17"/>
          <p:cNvSpPr txBox="1"/>
          <p:nvPr>
            <p:ph type="title"/>
          </p:nvPr>
        </p:nvSpPr>
        <p:spPr>
          <a:xfrm>
            <a:off x="6668" y="136525"/>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380" name="Google Shape;380;p17"/>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id="381" name="Google Shape;381;p17"/>
          <p:cNvSpPr/>
          <p:nvPr/>
        </p:nvSpPr>
        <p:spPr>
          <a:xfrm>
            <a:off x="4110038" y="2133600"/>
            <a:ext cx="625475" cy="625475"/>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82" name="Google Shape;382;p17"/>
          <p:cNvSpPr/>
          <p:nvPr/>
        </p:nvSpPr>
        <p:spPr>
          <a:xfrm>
            <a:off x="4219575" y="2249488"/>
            <a:ext cx="393700" cy="3937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83" name="Google Shape;383;p17"/>
          <p:cNvSpPr/>
          <p:nvPr/>
        </p:nvSpPr>
        <p:spPr>
          <a:xfrm>
            <a:off x="3014663" y="2133600"/>
            <a:ext cx="6176963" cy="676275"/>
          </a:xfrm>
          <a:custGeom>
            <a:rect b="b" l="l" r="r" t="t"/>
            <a:pathLst>
              <a:path extrusionOk="0" h="490" w="4476">
                <a:moveTo>
                  <a:pt x="4476" y="0"/>
                </a:moveTo>
                <a:lnTo>
                  <a:pt x="1458" y="0"/>
                </a:lnTo>
                <a:lnTo>
                  <a:pt x="1458" y="0"/>
                </a:lnTo>
                <a:lnTo>
                  <a:pt x="1458" y="0"/>
                </a:lnTo>
                <a:lnTo>
                  <a:pt x="1458" y="0"/>
                </a:lnTo>
                <a:lnTo>
                  <a:pt x="1458" y="0"/>
                </a:lnTo>
                <a:lnTo>
                  <a:pt x="1456" y="0"/>
                </a:lnTo>
                <a:lnTo>
                  <a:pt x="1456" y="0"/>
                </a:lnTo>
                <a:lnTo>
                  <a:pt x="1456" y="0"/>
                </a:lnTo>
                <a:lnTo>
                  <a:pt x="1440" y="2"/>
                </a:lnTo>
                <a:lnTo>
                  <a:pt x="1422" y="6"/>
                </a:lnTo>
                <a:lnTo>
                  <a:pt x="1390" y="14"/>
                </a:lnTo>
                <a:lnTo>
                  <a:pt x="1360" y="28"/>
                </a:lnTo>
                <a:lnTo>
                  <a:pt x="1332" y="44"/>
                </a:lnTo>
                <a:lnTo>
                  <a:pt x="1306" y="64"/>
                </a:lnTo>
                <a:lnTo>
                  <a:pt x="1282" y="88"/>
                </a:lnTo>
                <a:lnTo>
                  <a:pt x="1264" y="116"/>
                </a:lnTo>
                <a:lnTo>
                  <a:pt x="1248" y="144"/>
                </a:lnTo>
                <a:lnTo>
                  <a:pt x="1248" y="144"/>
                </a:lnTo>
                <a:lnTo>
                  <a:pt x="1246" y="152"/>
                </a:lnTo>
                <a:lnTo>
                  <a:pt x="1240" y="176"/>
                </a:lnTo>
                <a:lnTo>
                  <a:pt x="1232" y="212"/>
                </a:lnTo>
                <a:lnTo>
                  <a:pt x="1226" y="256"/>
                </a:lnTo>
                <a:lnTo>
                  <a:pt x="1226" y="256"/>
                </a:lnTo>
                <a:lnTo>
                  <a:pt x="1224" y="276"/>
                </a:lnTo>
                <a:lnTo>
                  <a:pt x="1220" y="296"/>
                </a:lnTo>
                <a:lnTo>
                  <a:pt x="1216" y="314"/>
                </a:lnTo>
                <a:lnTo>
                  <a:pt x="1208" y="332"/>
                </a:lnTo>
                <a:lnTo>
                  <a:pt x="1200" y="348"/>
                </a:lnTo>
                <a:lnTo>
                  <a:pt x="1188" y="364"/>
                </a:lnTo>
                <a:lnTo>
                  <a:pt x="1178" y="378"/>
                </a:lnTo>
                <a:lnTo>
                  <a:pt x="1164" y="392"/>
                </a:lnTo>
                <a:lnTo>
                  <a:pt x="1150" y="404"/>
                </a:lnTo>
                <a:lnTo>
                  <a:pt x="1134" y="416"/>
                </a:lnTo>
                <a:lnTo>
                  <a:pt x="1118" y="424"/>
                </a:lnTo>
                <a:lnTo>
                  <a:pt x="1102" y="432"/>
                </a:lnTo>
                <a:lnTo>
                  <a:pt x="1082" y="438"/>
                </a:lnTo>
                <a:lnTo>
                  <a:pt x="1064" y="444"/>
                </a:lnTo>
                <a:lnTo>
                  <a:pt x="1044" y="446"/>
                </a:lnTo>
                <a:lnTo>
                  <a:pt x="1024" y="448"/>
                </a:lnTo>
                <a:lnTo>
                  <a:pt x="1024" y="448"/>
                </a:lnTo>
                <a:lnTo>
                  <a:pt x="1004" y="446"/>
                </a:lnTo>
                <a:lnTo>
                  <a:pt x="984" y="444"/>
                </a:lnTo>
                <a:lnTo>
                  <a:pt x="964" y="438"/>
                </a:lnTo>
                <a:lnTo>
                  <a:pt x="946" y="432"/>
                </a:lnTo>
                <a:lnTo>
                  <a:pt x="928" y="422"/>
                </a:lnTo>
                <a:lnTo>
                  <a:pt x="912" y="412"/>
                </a:lnTo>
                <a:lnTo>
                  <a:pt x="896" y="402"/>
                </a:lnTo>
                <a:lnTo>
                  <a:pt x="882" y="388"/>
                </a:lnTo>
                <a:lnTo>
                  <a:pt x="868" y="374"/>
                </a:lnTo>
                <a:lnTo>
                  <a:pt x="858" y="358"/>
                </a:lnTo>
                <a:lnTo>
                  <a:pt x="848" y="342"/>
                </a:lnTo>
                <a:lnTo>
                  <a:pt x="838" y="324"/>
                </a:lnTo>
                <a:lnTo>
                  <a:pt x="832" y="306"/>
                </a:lnTo>
                <a:lnTo>
                  <a:pt x="826" y="286"/>
                </a:lnTo>
                <a:lnTo>
                  <a:pt x="824" y="266"/>
                </a:lnTo>
                <a:lnTo>
                  <a:pt x="822" y="244"/>
                </a:lnTo>
                <a:lnTo>
                  <a:pt x="822" y="244"/>
                </a:lnTo>
                <a:lnTo>
                  <a:pt x="820" y="220"/>
                </a:lnTo>
                <a:lnTo>
                  <a:pt x="816" y="198"/>
                </a:lnTo>
                <a:lnTo>
                  <a:pt x="808" y="174"/>
                </a:lnTo>
                <a:lnTo>
                  <a:pt x="800" y="150"/>
                </a:lnTo>
                <a:lnTo>
                  <a:pt x="800" y="150"/>
                </a:lnTo>
                <a:lnTo>
                  <a:pt x="784" y="118"/>
                </a:lnTo>
                <a:lnTo>
                  <a:pt x="764" y="92"/>
                </a:lnTo>
                <a:lnTo>
                  <a:pt x="742" y="66"/>
                </a:lnTo>
                <a:lnTo>
                  <a:pt x="716" y="46"/>
                </a:lnTo>
                <a:lnTo>
                  <a:pt x="686" y="28"/>
                </a:lnTo>
                <a:lnTo>
                  <a:pt x="672" y="20"/>
                </a:lnTo>
                <a:lnTo>
                  <a:pt x="656" y="14"/>
                </a:lnTo>
                <a:lnTo>
                  <a:pt x="638" y="8"/>
                </a:lnTo>
                <a:lnTo>
                  <a:pt x="622" y="4"/>
                </a:lnTo>
                <a:lnTo>
                  <a:pt x="604" y="2"/>
                </a:lnTo>
                <a:lnTo>
                  <a:pt x="586" y="0"/>
                </a:lnTo>
                <a:lnTo>
                  <a:pt x="586" y="0"/>
                </a:lnTo>
                <a:lnTo>
                  <a:pt x="586" y="0"/>
                </a:lnTo>
                <a:lnTo>
                  <a:pt x="586" y="0"/>
                </a:lnTo>
                <a:lnTo>
                  <a:pt x="584" y="0"/>
                </a:lnTo>
                <a:lnTo>
                  <a:pt x="584" y="0"/>
                </a:lnTo>
                <a:lnTo>
                  <a:pt x="584" y="0"/>
                </a:lnTo>
                <a:lnTo>
                  <a:pt x="0" y="0"/>
                </a:lnTo>
                <a:lnTo>
                  <a:pt x="0" y="42"/>
                </a:lnTo>
                <a:lnTo>
                  <a:pt x="586" y="42"/>
                </a:lnTo>
                <a:lnTo>
                  <a:pt x="586" y="42"/>
                </a:lnTo>
                <a:lnTo>
                  <a:pt x="606" y="44"/>
                </a:lnTo>
                <a:lnTo>
                  <a:pt x="624" y="48"/>
                </a:lnTo>
                <a:lnTo>
                  <a:pt x="642" y="54"/>
                </a:lnTo>
                <a:lnTo>
                  <a:pt x="660" y="62"/>
                </a:lnTo>
                <a:lnTo>
                  <a:pt x="676" y="70"/>
                </a:lnTo>
                <a:lnTo>
                  <a:pt x="692" y="80"/>
                </a:lnTo>
                <a:lnTo>
                  <a:pt x="706" y="92"/>
                </a:lnTo>
                <a:lnTo>
                  <a:pt x="720" y="106"/>
                </a:lnTo>
                <a:lnTo>
                  <a:pt x="732" y="120"/>
                </a:lnTo>
                <a:lnTo>
                  <a:pt x="742" y="136"/>
                </a:lnTo>
                <a:lnTo>
                  <a:pt x="752" y="152"/>
                </a:lnTo>
                <a:lnTo>
                  <a:pt x="760" y="168"/>
                </a:lnTo>
                <a:lnTo>
                  <a:pt x="766" y="186"/>
                </a:lnTo>
                <a:lnTo>
                  <a:pt x="772" y="206"/>
                </a:lnTo>
                <a:lnTo>
                  <a:pt x="774" y="224"/>
                </a:lnTo>
                <a:lnTo>
                  <a:pt x="776" y="244"/>
                </a:lnTo>
                <a:lnTo>
                  <a:pt x="776" y="244"/>
                </a:lnTo>
                <a:lnTo>
                  <a:pt x="778" y="264"/>
                </a:lnTo>
                <a:lnTo>
                  <a:pt x="782" y="292"/>
                </a:lnTo>
                <a:lnTo>
                  <a:pt x="782" y="292"/>
                </a:lnTo>
                <a:lnTo>
                  <a:pt x="788" y="312"/>
                </a:lnTo>
                <a:lnTo>
                  <a:pt x="794" y="328"/>
                </a:lnTo>
                <a:lnTo>
                  <a:pt x="800" y="340"/>
                </a:lnTo>
                <a:lnTo>
                  <a:pt x="800" y="340"/>
                </a:lnTo>
                <a:lnTo>
                  <a:pt x="806" y="356"/>
                </a:lnTo>
                <a:lnTo>
                  <a:pt x="816" y="372"/>
                </a:lnTo>
                <a:lnTo>
                  <a:pt x="826" y="386"/>
                </a:lnTo>
                <a:lnTo>
                  <a:pt x="836" y="400"/>
                </a:lnTo>
                <a:lnTo>
                  <a:pt x="848" y="414"/>
                </a:lnTo>
                <a:lnTo>
                  <a:pt x="860" y="426"/>
                </a:lnTo>
                <a:lnTo>
                  <a:pt x="874" y="438"/>
                </a:lnTo>
                <a:lnTo>
                  <a:pt x="888" y="448"/>
                </a:lnTo>
                <a:lnTo>
                  <a:pt x="904" y="458"/>
                </a:lnTo>
                <a:lnTo>
                  <a:pt x="918" y="466"/>
                </a:lnTo>
                <a:lnTo>
                  <a:pt x="936" y="472"/>
                </a:lnTo>
                <a:lnTo>
                  <a:pt x="952" y="478"/>
                </a:lnTo>
                <a:lnTo>
                  <a:pt x="970" y="484"/>
                </a:lnTo>
                <a:lnTo>
                  <a:pt x="988" y="486"/>
                </a:lnTo>
                <a:lnTo>
                  <a:pt x="1006" y="488"/>
                </a:lnTo>
                <a:lnTo>
                  <a:pt x="1024" y="490"/>
                </a:lnTo>
                <a:lnTo>
                  <a:pt x="1024" y="490"/>
                </a:lnTo>
                <a:lnTo>
                  <a:pt x="1058" y="488"/>
                </a:lnTo>
                <a:lnTo>
                  <a:pt x="1090" y="480"/>
                </a:lnTo>
                <a:lnTo>
                  <a:pt x="1122" y="470"/>
                </a:lnTo>
                <a:lnTo>
                  <a:pt x="1150" y="456"/>
                </a:lnTo>
                <a:lnTo>
                  <a:pt x="1176" y="438"/>
                </a:lnTo>
                <a:lnTo>
                  <a:pt x="1200" y="416"/>
                </a:lnTo>
                <a:lnTo>
                  <a:pt x="1220" y="392"/>
                </a:lnTo>
                <a:lnTo>
                  <a:pt x="1238" y="364"/>
                </a:lnTo>
                <a:lnTo>
                  <a:pt x="1238" y="364"/>
                </a:lnTo>
                <a:lnTo>
                  <a:pt x="1240" y="362"/>
                </a:lnTo>
                <a:lnTo>
                  <a:pt x="1240" y="362"/>
                </a:lnTo>
                <a:lnTo>
                  <a:pt x="1250" y="338"/>
                </a:lnTo>
                <a:lnTo>
                  <a:pt x="1258" y="310"/>
                </a:lnTo>
                <a:lnTo>
                  <a:pt x="1266" y="282"/>
                </a:lnTo>
                <a:lnTo>
                  <a:pt x="1270" y="256"/>
                </a:lnTo>
                <a:lnTo>
                  <a:pt x="1270" y="256"/>
                </a:lnTo>
                <a:lnTo>
                  <a:pt x="1272" y="234"/>
                </a:lnTo>
                <a:lnTo>
                  <a:pt x="1276" y="214"/>
                </a:lnTo>
                <a:lnTo>
                  <a:pt x="1282" y="194"/>
                </a:lnTo>
                <a:lnTo>
                  <a:pt x="1288" y="174"/>
                </a:lnTo>
                <a:lnTo>
                  <a:pt x="1296" y="156"/>
                </a:lnTo>
                <a:lnTo>
                  <a:pt x="1306" y="138"/>
                </a:lnTo>
                <a:lnTo>
                  <a:pt x="1318" y="122"/>
                </a:lnTo>
                <a:lnTo>
                  <a:pt x="1330" y="108"/>
                </a:lnTo>
                <a:lnTo>
                  <a:pt x="1342" y="94"/>
                </a:lnTo>
                <a:lnTo>
                  <a:pt x="1356" y="82"/>
                </a:lnTo>
                <a:lnTo>
                  <a:pt x="1372" y="70"/>
                </a:lnTo>
                <a:lnTo>
                  <a:pt x="1388" y="62"/>
                </a:lnTo>
                <a:lnTo>
                  <a:pt x="1406" y="54"/>
                </a:lnTo>
                <a:lnTo>
                  <a:pt x="1422" y="48"/>
                </a:lnTo>
                <a:lnTo>
                  <a:pt x="1442" y="44"/>
                </a:lnTo>
                <a:lnTo>
                  <a:pt x="1460" y="42"/>
                </a:lnTo>
                <a:lnTo>
                  <a:pt x="4476" y="42"/>
                </a:lnTo>
                <a:lnTo>
                  <a:pt x="4476" y="0"/>
                </a:lnTo>
                <a:close/>
              </a:path>
            </a:pathLst>
          </a:cu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384" name="Google Shape;384;p17"/>
          <p:cNvSpPr/>
          <p:nvPr/>
        </p:nvSpPr>
        <p:spPr>
          <a:xfrm>
            <a:off x="4984750" y="2236788"/>
            <a:ext cx="217424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FBDEF"/>
              </a:buClr>
              <a:buSzPts val="1400"/>
              <a:buFont typeface="Arial"/>
              <a:buNone/>
            </a:pPr>
            <a:r>
              <a:rPr b="1" i="0" lang="en-US" sz="1400" u="none">
                <a:solidFill>
                  <a:srgbClr val="2FBDEF"/>
                </a:solidFill>
                <a:latin typeface="Arial Black"/>
                <a:ea typeface="Arial Black"/>
                <a:cs typeface="Arial Black"/>
                <a:sym typeface="Arial Black"/>
              </a:rPr>
              <a:t>Click to add list text</a:t>
            </a:r>
            <a:endParaRPr b="1" i="0" sz="1400" u="none">
              <a:solidFill>
                <a:srgbClr val="2FBDEF"/>
              </a:solidFill>
              <a:latin typeface="Arial Black"/>
              <a:ea typeface="Arial Black"/>
              <a:cs typeface="Arial Black"/>
              <a:sym typeface="Arial Black"/>
            </a:endParaRPr>
          </a:p>
        </p:txBody>
      </p:sp>
      <p:sp>
        <p:nvSpPr>
          <p:cNvPr descr="#clear#" id="385" name="Google Shape;385;p17"/>
          <p:cNvSpPr/>
          <p:nvPr/>
        </p:nvSpPr>
        <p:spPr>
          <a:xfrm>
            <a:off x="2981325" y="2236788"/>
            <a:ext cx="109728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2400"/>
              <a:buFont typeface="Arial"/>
              <a:buNone/>
            </a:pPr>
            <a:r>
              <a:rPr b="1" i="0" lang="en-US" sz="2400" u="none">
                <a:solidFill>
                  <a:srgbClr val="7F7F7F"/>
                </a:solidFill>
                <a:latin typeface="Times New Roman"/>
                <a:ea typeface="Times New Roman"/>
                <a:cs typeface="Times New Roman"/>
                <a:sym typeface="Times New Roman"/>
              </a:rPr>
              <a:t>Option</a:t>
            </a:r>
            <a:endParaRPr b="0" i="0" sz="2400" u="none">
              <a:solidFill>
                <a:srgbClr val="7F7F7F"/>
              </a:solidFill>
              <a:latin typeface="Times New Roman"/>
              <a:ea typeface="Times New Roman"/>
              <a:cs typeface="Times New Roman"/>
              <a:sym typeface="Times New Roman"/>
            </a:endParaRPr>
          </a:p>
        </p:txBody>
      </p:sp>
      <p:sp>
        <p:nvSpPr>
          <p:cNvPr descr="#clear#" id="386" name="Google Shape;386;p17"/>
          <p:cNvSpPr/>
          <p:nvPr/>
        </p:nvSpPr>
        <p:spPr>
          <a:xfrm>
            <a:off x="5013325" y="2425700"/>
            <a:ext cx="4132263" cy="506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900" u="none">
              <a:solidFill>
                <a:srgbClr val="404040"/>
              </a:solidFill>
              <a:latin typeface="Gulim"/>
              <a:ea typeface="Gulim"/>
              <a:cs typeface="Gulim"/>
              <a:sym typeface="Gulim"/>
            </a:endParaRPr>
          </a:p>
        </p:txBody>
      </p:sp>
      <p:sp>
        <p:nvSpPr>
          <p:cNvPr id="387" name="Google Shape;387;p17"/>
          <p:cNvSpPr/>
          <p:nvPr/>
        </p:nvSpPr>
        <p:spPr>
          <a:xfrm>
            <a:off x="4110038" y="3181350"/>
            <a:ext cx="625475" cy="625475"/>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88" name="Google Shape;388;p17"/>
          <p:cNvSpPr/>
          <p:nvPr/>
        </p:nvSpPr>
        <p:spPr>
          <a:xfrm>
            <a:off x="4219575" y="3297238"/>
            <a:ext cx="393700" cy="3937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89" name="Google Shape;389;p17"/>
          <p:cNvSpPr/>
          <p:nvPr/>
        </p:nvSpPr>
        <p:spPr>
          <a:xfrm>
            <a:off x="3014663" y="3181350"/>
            <a:ext cx="6176963" cy="676275"/>
          </a:xfrm>
          <a:custGeom>
            <a:rect b="b" l="l" r="r" t="t"/>
            <a:pathLst>
              <a:path extrusionOk="0" h="490" w="4476">
                <a:moveTo>
                  <a:pt x="4476" y="0"/>
                </a:moveTo>
                <a:lnTo>
                  <a:pt x="1458" y="0"/>
                </a:lnTo>
                <a:lnTo>
                  <a:pt x="1458" y="0"/>
                </a:lnTo>
                <a:lnTo>
                  <a:pt x="1458" y="0"/>
                </a:lnTo>
                <a:lnTo>
                  <a:pt x="1458" y="0"/>
                </a:lnTo>
                <a:lnTo>
                  <a:pt x="1458" y="0"/>
                </a:lnTo>
                <a:lnTo>
                  <a:pt x="1456" y="0"/>
                </a:lnTo>
                <a:lnTo>
                  <a:pt x="1456" y="0"/>
                </a:lnTo>
                <a:lnTo>
                  <a:pt x="1456" y="0"/>
                </a:lnTo>
                <a:lnTo>
                  <a:pt x="1440" y="2"/>
                </a:lnTo>
                <a:lnTo>
                  <a:pt x="1422" y="6"/>
                </a:lnTo>
                <a:lnTo>
                  <a:pt x="1390" y="14"/>
                </a:lnTo>
                <a:lnTo>
                  <a:pt x="1360" y="28"/>
                </a:lnTo>
                <a:lnTo>
                  <a:pt x="1332" y="44"/>
                </a:lnTo>
                <a:lnTo>
                  <a:pt x="1306" y="64"/>
                </a:lnTo>
                <a:lnTo>
                  <a:pt x="1282" y="88"/>
                </a:lnTo>
                <a:lnTo>
                  <a:pt x="1264" y="116"/>
                </a:lnTo>
                <a:lnTo>
                  <a:pt x="1248" y="144"/>
                </a:lnTo>
                <a:lnTo>
                  <a:pt x="1248" y="144"/>
                </a:lnTo>
                <a:lnTo>
                  <a:pt x="1246" y="152"/>
                </a:lnTo>
                <a:lnTo>
                  <a:pt x="1240" y="176"/>
                </a:lnTo>
                <a:lnTo>
                  <a:pt x="1232" y="212"/>
                </a:lnTo>
                <a:lnTo>
                  <a:pt x="1226" y="256"/>
                </a:lnTo>
                <a:lnTo>
                  <a:pt x="1226" y="256"/>
                </a:lnTo>
                <a:lnTo>
                  <a:pt x="1224" y="276"/>
                </a:lnTo>
                <a:lnTo>
                  <a:pt x="1220" y="296"/>
                </a:lnTo>
                <a:lnTo>
                  <a:pt x="1216" y="314"/>
                </a:lnTo>
                <a:lnTo>
                  <a:pt x="1208" y="332"/>
                </a:lnTo>
                <a:lnTo>
                  <a:pt x="1200" y="348"/>
                </a:lnTo>
                <a:lnTo>
                  <a:pt x="1188" y="364"/>
                </a:lnTo>
                <a:lnTo>
                  <a:pt x="1178" y="378"/>
                </a:lnTo>
                <a:lnTo>
                  <a:pt x="1164" y="392"/>
                </a:lnTo>
                <a:lnTo>
                  <a:pt x="1150" y="404"/>
                </a:lnTo>
                <a:lnTo>
                  <a:pt x="1134" y="416"/>
                </a:lnTo>
                <a:lnTo>
                  <a:pt x="1118" y="424"/>
                </a:lnTo>
                <a:lnTo>
                  <a:pt x="1102" y="432"/>
                </a:lnTo>
                <a:lnTo>
                  <a:pt x="1082" y="438"/>
                </a:lnTo>
                <a:lnTo>
                  <a:pt x="1064" y="444"/>
                </a:lnTo>
                <a:lnTo>
                  <a:pt x="1044" y="446"/>
                </a:lnTo>
                <a:lnTo>
                  <a:pt x="1024" y="448"/>
                </a:lnTo>
                <a:lnTo>
                  <a:pt x="1024" y="448"/>
                </a:lnTo>
                <a:lnTo>
                  <a:pt x="1004" y="446"/>
                </a:lnTo>
                <a:lnTo>
                  <a:pt x="984" y="444"/>
                </a:lnTo>
                <a:lnTo>
                  <a:pt x="964" y="438"/>
                </a:lnTo>
                <a:lnTo>
                  <a:pt x="946" y="432"/>
                </a:lnTo>
                <a:lnTo>
                  <a:pt x="928" y="422"/>
                </a:lnTo>
                <a:lnTo>
                  <a:pt x="912" y="412"/>
                </a:lnTo>
                <a:lnTo>
                  <a:pt x="896" y="402"/>
                </a:lnTo>
                <a:lnTo>
                  <a:pt x="882" y="388"/>
                </a:lnTo>
                <a:lnTo>
                  <a:pt x="868" y="374"/>
                </a:lnTo>
                <a:lnTo>
                  <a:pt x="858" y="358"/>
                </a:lnTo>
                <a:lnTo>
                  <a:pt x="848" y="342"/>
                </a:lnTo>
                <a:lnTo>
                  <a:pt x="838" y="324"/>
                </a:lnTo>
                <a:lnTo>
                  <a:pt x="832" y="306"/>
                </a:lnTo>
                <a:lnTo>
                  <a:pt x="826" y="286"/>
                </a:lnTo>
                <a:lnTo>
                  <a:pt x="824" y="266"/>
                </a:lnTo>
                <a:lnTo>
                  <a:pt x="822" y="244"/>
                </a:lnTo>
                <a:lnTo>
                  <a:pt x="822" y="244"/>
                </a:lnTo>
                <a:lnTo>
                  <a:pt x="820" y="220"/>
                </a:lnTo>
                <a:lnTo>
                  <a:pt x="816" y="198"/>
                </a:lnTo>
                <a:lnTo>
                  <a:pt x="808" y="174"/>
                </a:lnTo>
                <a:lnTo>
                  <a:pt x="800" y="150"/>
                </a:lnTo>
                <a:lnTo>
                  <a:pt x="800" y="150"/>
                </a:lnTo>
                <a:lnTo>
                  <a:pt x="784" y="118"/>
                </a:lnTo>
                <a:lnTo>
                  <a:pt x="764" y="92"/>
                </a:lnTo>
                <a:lnTo>
                  <a:pt x="742" y="66"/>
                </a:lnTo>
                <a:lnTo>
                  <a:pt x="716" y="46"/>
                </a:lnTo>
                <a:lnTo>
                  <a:pt x="686" y="28"/>
                </a:lnTo>
                <a:lnTo>
                  <a:pt x="672" y="20"/>
                </a:lnTo>
                <a:lnTo>
                  <a:pt x="656" y="14"/>
                </a:lnTo>
                <a:lnTo>
                  <a:pt x="638" y="8"/>
                </a:lnTo>
                <a:lnTo>
                  <a:pt x="622" y="4"/>
                </a:lnTo>
                <a:lnTo>
                  <a:pt x="604" y="2"/>
                </a:lnTo>
                <a:lnTo>
                  <a:pt x="586" y="0"/>
                </a:lnTo>
                <a:lnTo>
                  <a:pt x="586" y="0"/>
                </a:lnTo>
                <a:lnTo>
                  <a:pt x="586" y="0"/>
                </a:lnTo>
                <a:lnTo>
                  <a:pt x="586" y="0"/>
                </a:lnTo>
                <a:lnTo>
                  <a:pt x="584" y="0"/>
                </a:lnTo>
                <a:lnTo>
                  <a:pt x="584" y="0"/>
                </a:lnTo>
                <a:lnTo>
                  <a:pt x="584" y="0"/>
                </a:lnTo>
                <a:lnTo>
                  <a:pt x="0" y="0"/>
                </a:lnTo>
                <a:lnTo>
                  <a:pt x="0" y="42"/>
                </a:lnTo>
                <a:lnTo>
                  <a:pt x="586" y="42"/>
                </a:lnTo>
                <a:lnTo>
                  <a:pt x="586" y="42"/>
                </a:lnTo>
                <a:lnTo>
                  <a:pt x="606" y="44"/>
                </a:lnTo>
                <a:lnTo>
                  <a:pt x="624" y="48"/>
                </a:lnTo>
                <a:lnTo>
                  <a:pt x="642" y="54"/>
                </a:lnTo>
                <a:lnTo>
                  <a:pt x="660" y="62"/>
                </a:lnTo>
                <a:lnTo>
                  <a:pt x="676" y="70"/>
                </a:lnTo>
                <a:lnTo>
                  <a:pt x="692" y="80"/>
                </a:lnTo>
                <a:lnTo>
                  <a:pt x="706" y="92"/>
                </a:lnTo>
                <a:lnTo>
                  <a:pt x="720" y="106"/>
                </a:lnTo>
                <a:lnTo>
                  <a:pt x="732" y="120"/>
                </a:lnTo>
                <a:lnTo>
                  <a:pt x="742" y="136"/>
                </a:lnTo>
                <a:lnTo>
                  <a:pt x="752" y="152"/>
                </a:lnTo>
                <a:lnTo>
                  <a:pt x="760" y="168"/>
                </a:lnTo>
                <a:lnTo>
                  <a:pt x="766" y="186"/>
                </a:lnTo>
                <a:lnTo>
                  <a:pt x="772" y="206"/>
                </a:lnTo>
                <a:lnTo>
                  <a:pt x="774" y="224"/>
                </a:lnTo>
                <a:lnTo>
                  <a:pt x="776" y="244"/>
                </a:lnTo>
                <a:lnTo>
                  <a:pt x="776" y="244"/>
                </a:lnTo>
                <a:lnTo>
                  <a:pt x="778" y="264"/>
                </a:lnTo>
                <a:lnTo>
                  <a:pt x="782" y="292"/>
                </a:lnTo>
                <a:lnTo>
                  <a:pt x="782" y="292"/>
                </a:lnTo>
                <a:lnTo>
                  <a:pt x="788" y="312"/>
                </a:lnTo>
                <a:lnTo>
                  <a:pt x="794" y="328"/>
                </a:lnTo>
                <a:lnTo>
                  <a:pt x="800" y="340"/>
                </a:lnTo>
                <a:lnTo>
                  <a:pt x="800" y="340"/>
                </a:lnTo>
                <a:lnTo>
                  <a:pt x="806" y="356"/>
                </a:lnTo>
                <a:lnTo>
                  <a:pt x="816" y="372"/>
                </a:lnTo>
                <a:lnTo>
                  <a:pt x="826" y="386"/>
                </a:lnTo>
                <a:lnTo>
                  <a:pt x="836" y="400"/>
                </a:lnTo>
                <a:lnTo>
                  <a:pt x="848" y="414"/>
                </a:lnTo>
                <a:lnTo>
                  <a:pt x="860" y="426"/>
                </a:lnTo>
                <a:lnTo>
                  <a:pt x="874" y="438"/>
                </a:lnTo>
                <a:lnTo>
                  <a:pt x="888" y="448"/>
                </a:lnTo>
                <a:lnTo>
                  <a:pt x="904" y="458"/>
                </a:lnTo>
                <a:lnTo>
                  <a:pt x="918" y="466"/>
                </a:lnTo>
                <a:lnTo>
                  <a:pt x="936" y="472"/>
                </a:lnTo>
                <a:lnTo>
                  <a:pt x="952" y="478"/>
                </a:lnTo>
                <a:lnTo>
                  <a:pt x="970" y="484"/>
                </a:lnTo>
                <a:lnTo>
                  <a:pt x="988" y="486"/>
                </a:lnTo>
                <a:lnTo>
                  <a:pt x="1006" y="488"/>
                </a:lnTo>
                <a:lnTo>
                  <a:pt x="1024" y="490"/>
                </a:lnTo>
                <a:lnTo>
                  <a:pt x="1024" y="490"/>
                </a:lnTo>
                <a:lnTo>
                  <a:pt x="1058" y="488"/>
                </a:lnTo>
                <a:lnTo>
                  <a:pt x="1090" y="480"/>
                </a:lnTo>
                <a:lnTo>
                  <a:pt x="1122" y="470"/>
                </a:lnTo>
                <a:lnTo>
                  <a:pt x="1150" y="456"/>
                </a:lnTo>
                <a:lnTo>
                  <a:pt x="1176" y="438"/>
                </a:lnTo>
                <a:lnTo>
                  <a:pt x="1200" y="416"/>
                </a:lnTo>
                <a:lnTo>
                  <a:pt x="1220" y="392"/>
                </a:lnTo>
                <a:lnTo>
                  <a:pt x="1238" y="364"/>
                </a:lnTo>
                <a:lnTo>
                  <a:pt x="1238" y="364"/>
                </a:lnTo>
                <a:lnTo>
                  <a:pt x="1240" y="362"/>
                </a:lnTo>
                <a:lnTo>
                  <a:pt x="1240" y="362"/>
                </a:lnTo>
                <a:lnTo>
                  <a:pt x="1250" y="338"/>
                </a:lnTo>
                <a:lnTo>
                  <a:pt x="1258" y="310"/>
                </a:lnTo>
                <a:lnTo>
                  <a:pt x="1266" y="282"/>
                </a:lnTo>
                <a:lnTo>
                  <a:pt x="1270" y="256"/>
                </a:lnTo>
                <a:lnTo>
                  <a:pt x="1270" y="256"/>
                </a:lnTo>
                <a:lnTo>
                  <a:pt x="1272" y="234"/>
                </a:lnTo>
                <a:lnTo>
                  <a:pt x="1276" y="214"/>
                </a:lnTo>
                <a:lnTo>
                  <a:pt x="1282" y="194"/>
                </a:lnTo>
                <a:lnTo>
                  <a:pt x="1288" y="174"/>
                </a:lnTo>
                <a:lnTo>
                  <a:pt x="1296" y="156"/>
                </a:lnTo>
                <a:lnTo>
                  <a:pt x="1306" y="138"/>
                </a:lnTo>
                <a:lnTo>
                  <a:pt x="1318" y="122"/>
                </a:lnTo>
                <a:lnTo>
                  <a:pt x="1330" y="108"/>
                </a:lnTo>
                <a:lnTo>
                  <a:pt x="1342" y="94"/>
                </a:lnTo>
                <a:lnTo>
                  <a:pt x="1356" y="82"/>
                </a:lnTo>
                <a:lnTo>
                  <a:pt x="1372" y="70"/>
                </a:lnTo>
                <a:lnTo>
                  <a:pt x="1388" y="62"/>
                </a:lnTo>
                <a:lnTo>
                  <a:pt x="1406" y="54"/>
                </a:lnTo>
                <a:lnTo>
                  <a:pt x="1422" y="48"/>
                </a:lnTo>
                <a:lnTo>
                  <a:pt x="1442" y="44"/>
                </a:lnTo>
                <a:lnTo>
                  <a:pt x="1460" y="42"/>
                </a:lnTo>
                <a:lnTo>
                  <a:pt x="4476" y="42"/>
                </a:lnTo>
                <a:lnTo>
                  <a:pt x="4476" y="0"/>
                </a:lnTo>
                <a:close/>
              </a:path>
            </a:pathLst>
          </a:cu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390" name="Google Shape;390;p17"/>
          <p:cNvSpPr/>
          <p:nvPr/>
        </p:nvSpPr>
        <p:spPr>
          <a:xfrm>
            <a:off x="4984750" y="3282950"/>
            <a:ext cx="217424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5A5E1"/>
              </a:buClr>
              <a:buSzPts val="1400"/>
              <a:buFont typeface="Arial"/>
              <a:buNone/>
            </a:pPr>
            <a:r>
              <a:rPr b="1" i="0" lang="en-US" sz="1400" u="none">
                <a:solidFill>
                  <a:srgbClr val="05A5E1"/>
                </a:solidFill>
                <a:latin typeface="Arial Black"/>
                <a:ea typeface="Arial Black"/>
                <a:cs typeface="Arial Black"/>
                <a:sym typeface="Arial Black"/>
              </a:rPr>
              <a:t>Click to add list text</a:t>
            </a:r>
            <a:endParaRPr b="1" i="0" sz="1400" u="none">
              <a:solidFill>
                <a:srgbClr val="05A5E1"/>
              </a:solidFill>
              <a:latin typeface="Arial Black"/>
              <a:ea typeface="Arial Black"/>
              <a:cs typeface="Arial Black"/>
              <a:sym typeface="Arial Black"/>
            </a:endParaRPr>
          </a:p>
        </p:txBody>
      </p:sp>
      <p:sp>
        <p:nvSpPr>
          <p:cNvPr descr="#clear#" id="391" name="Google Shape;391;p17"/>
          <p:cNvSpPr/>
          <p:nvPr/>
        </p:nvSpPr>
        <p:spPr>
          <a:xfrm>
            <a:off x="2981325" y="3282950"/>
            <a:ext cx="109728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2400"/>
              <a:buFont typeface="Arial"/>
              <a:buNone/>
            </a:pPr>
            <a:r>
              <a:rPr b="1" i="0" lang="en-US" sz="2400" u="none">
                <a:solidFill>
                  <a:srgbClr val="7F7F7F"/>
                </a:solidFill>
                <a:latin typeface="Times New Roman"/>
                <a:ea typeface="Times New Roman"/>
                <a:cs typeface="Times New Roman"/>
                <a:sym typeface="Times New Roman"/>
              </a:rPr>
              <a:t>Option</a:t>
            </a:r>
            <a:endParaRPr b="0" i="0" sz="2400" u="none">
              <a:solidFill>
                <a:srgbClr val="7F7F7F"/>
              </a:solidFill>
              <a:latin typeface="Times New Roman"/>
              <a:ea typeface="Times New Roman"/>
              <a:cs typeface="Times New Roman"/>
              <a:sym typeface="Times New Roman"/>
            </a:endParaRPr>
          </a:p>
        </p:txBody>
      </p:sp>
      <p:sp>
        <p:nvSpPr>
          <p:cNvPr descr="#clear#" id="392" name="Google Shape;392;p17"/>
          <p:cNvSpPr/>
          <p:nvPr/>
        </p:nvSpPr>
        <p:spPr>
          <a:xfrm>
            <a:off x="5013325" y="3470275"/>
            <a:ext cx="4132263" cy="506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900" u="none">
              <a:solidFill>
                <a:srgbClr val="404040"/>
              </a:solidFill>
              <a:latin typeface="Gulim"/>
              <a:ea typeface="Gulim"/>
              <a:cs typeface="Gulim"/>
              <a:sym typeface="Gulim"/>
            </a:endParaRPr>
          </a:p>
        </p:txBody>
      </p:sp>
      <p:sp>
        <p:nvSpPr>
          <p:cNvPr id="393" name="Google Shape;393;p17"/>
          <p:cNvSpPr/>
          <p:nvPr/>
        </p:nvSpPr>
        <p:spPr>
          <a:xfrm>
            <a:off x="4110038" y="4227513"/>
            <a:ext cx="625475" cy="625475"/>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94" name="Google Shape;394;p17"/>
          <p:cNvSpPr/>
          <p:nvPr/>
        </p:nvSpPr>
        <p:spPr>
          <a:xfrm>
            <a:off x="4219575" y="4343400"/>
            <a:ext cx="393700" cy="3937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395" name="Google Shape;395;p17"/>
          <p:cNvSpPr/>
          <p:nvPr/>
        </p:nvSpPr>
        <p:spPr>
          <a:xfrm>
            <a:off x="3014663" y="4227513"/>
            <a:ext cx="6176963" cy="676275"/>
          </a:xfrm>
          <a:custGeom>
            <a:rect b="b" l="l" r="r" t="t"/>
            <a:pathLst>
              <a:path extrusionOk="0" h="490" w="4476">
                <a:moveTo>
                  <a:pt x="4476" y="0"/>
                </a:moveTo>
                <a:lnTo>
                  <a:pt x="1458" y="0"/>
                </a:lnTo>
                <a:lnTo>
                  <a:pt x="1458" y="0"/>
                </a:lnTo>
                <a:lnTo>
                  <a:pt x="1458" y="0"/>
                </a:lnTo>
                <a:lnTo>
                  <a:pt x="1458" y="0"/>
                </a:lnTo>
                <a:lnTo>
                  <a:pt x="1458" y="0"/>
                </a:lnTo>
                <a:lnTo>
                  <a:pt x="1456" y="0"/>
                </a:lnTo>
                <a:lnTo>
                  <a:pt x="1456" y="0"/>
                </a:lnTo>
                <a:lnTo>
                  <a:pt x="1456" y="0"/>
                </a:lnTo>
                <a:lnTo>
                  <a:pt x="1440" y="2"/>
                </a:lnTo>
                <a:lnTo>
                  <a:pt x="1422" y="6"/>
                </a:lnTo>
                <a:lnTo>
                  <a:pt x="1390" y="14"/>
                </a:lnTo>
                <a:lnTo>
                  <a:pt x="1360" y="28"/>
                </a:lnTo>
                <a:lnTo>
                  <a:pt x="1332" y="44"/>
                </a:lnTo>
                <a:lnTo>
                  <a:pt x="1306" y="64"/>
                </a:lnTo>
                <a:lnTo>
                  <a:pt x="1282" y="88"/>
                </a:lnTo>
                <a:lnTo>
                  <a:pt x="1264" y="116"/>
                </a:lnTo>
                <a:lnTo>
                  <a:pt x="1248" y="144"/>
                </a:lnTo>
                <a:lnTo>
                  <a:pt x="1248" y="144"/>
                </a:lnTo>
                <a:lnTo>
                  <a:pt x="1246" y="152"/>
                </a:lnTo>
                <a:lnTo>
                  <a:pt x="1240" y="176"/>
                </a:lnTo>
                <a:lnTo>
                  <a:pt x="1232" y="212"/>
                </a:lnTo>
                <a:lnTo>
                  <a:pt x="1226" y="256"/>
                </a:lnTo>
                <a:lnTo>
                  <a:pt x="1226" y="256"/>
                </a:lnTo>
                <a:lnTo>
                  <a:pt x="1224" y="276"/>
                </a:lnTo>
                <a:lnTo>
                  <a:pt x="1220" y="296"/>
                </a:lnTo>
                <a:lnTo>
                  <a:pt x="1216" y="314"/>
                </a:lnTo>
                <a:lnTo>
                  <a:pt x="1208" y="332"/>
                </a:lnTo>
                <a:lnTo>
                  <a:pt x="1200" y="348"/>
                </a:lnTo>
                <a:lnTo>
                  <a:pt x="1188" y="364"/>
                </a:lnTo>
                <a:lnTo>
                  <a:pt x="1178" y="378"/>
                </a:lnTo>
                <a:lnTo>
                  <a:pt x="1164" y="392"/>
                </a:lnTo>
                <a:lnTo>
                  <a:pt x="1150" y="404"/>
                </a:lnTo>
                <a:lnTo>
                  <a:pt x="1134" y="416"/>
                </a:lnTo>
                <a:lnTo>
                  <a:pt x="1118" y="424"/>
                </a:lnTo>
                <a:lnTo>
                  <a:pt x="1102" y="432"/>
                </a:lnTo>
                <a:lnTo>
                  <a:pt x="1082" y="438"/>
                </a:lnTo>
                <a:lnTo>
                  <a:pt x="1064" y="444"/>
                </a:lnTo>
                <a:lnTo>
                  <a:pt x="1044" y="446"/>
                </a:lnTo>
                <a:lnTo>
                  <a:pt x="1024" y="448"/>
                </a:lnTo>
                <a:lnTo>
                  <a:pt x="1024" y="448"/>
                </a:lnTo>
                <a:lnTo>
                  <a:pt x="1004" y="446"/>
                </a:lnTo>
                <a:lnTo>
                  <a:pt x="984" y="444"/>
                </a:lnTo>
                <a:lnTo>
                  <a:pt x="964" y="438"/>
                </a:lnTo>
                <a:lnTo>
                  <a:pt x="946" y="432"/>
                </a:lnTo>
                <a:lnTo>
                  <a:pt x="928" y="422"/>
                </a:lnTo>
                <a:lnTo>
                  <a:pt x="912" y="412"/>
                </a:lnTo>
                <a:lnTo>
                  <a:pt x="896" y="402"/>
                </a:lnTo>
                <a:lnTo>
                  <a:pt x="882" y="388"/>
                </a:lnTo>
                <a:lnTo>
                  <a:pt x="868" y="374"/>
                </a:lnTo>
                <a:lnTo>
                  <a:pt x="858" y="358"/>
                </a:lnTo>
                <a:lnTo>
                  <a:pt x="848" y="342"/>
                </a:lnTo>
                <a:lnTo>
                  <a:pt x="838" y="324"/>
                </a:lnTo>
                <a:lnTo>
                  <a:pt x="832" y="306"/>
                </a:lnTo>
                <a:lnTo>
                  <a:pt x="826" y="286"/>
                </a:lnTo>
                <a:lnTo>
                  <a:pt x="824" y="266"/>
                </a:lnTo>
                <a:lnTo>
                  <a:pt x="822" y="244"/>
                </a:lnTo>
                <a:lnTo>
                  <a:pt x="822" y="244"/>
                </a:lnTo>
                <a:lnTo>
                  <a:pt x="820" y="220"/>
                </a:lnTo>
                <a:lnTo>
                  <a:pt x="816" y="198"/>
                </a:lnTo>
                <a:lnTo>
                  <a:pt x="808" y="174"/>
                </a:lnTo>
                <a:lnTo>
                  <a:pt x="800" y="150"/>
                </a:lnTo>
                <a:lnTo>
                  <a:pt x="800" y="150"/>
                </a:lnTo>
                <a:lnTo>
                  <a:pt x="784" y="118"/>
                </a:lnTo>
                <a:lnTo>
                  <a:pt x="764" y="92"/>
                </a:lnTo>
                <a:lnTo>
                  <a:pt x="742" y="66"/>
                </a:lnTo>
                <a:lnTo>
                  <a:pt x="716" y="46"/>
                </a:lnTo>
                <a:lnTo>
                  <a:pt x="686" y="28"/>
                </a:lnTo>
                <a:lnTo>
                  <a:pt x="672" y="20"/>
                </a:lnTo>
                <a:lnTo>
                  <a:pt x="656" y="14"/>
                </a:lnTo>
                <a:lnTo>
                  <a:pt x="638" y="8"/>
                </a:lnTo>
                <a:lnTo>
                  <a:pt x="622" y="4"/>
                </a:lnTo>
                <a:lnTo>
                  <a:pt x="604" y="2"/>
                </a:lnTo>
                <a:lnTo>
                  <a:pt x="586" y="0"/>
                </a:lnTo>
                <a:lnTo>
                  <a:pt x="586" y="0"/>
                </a:lnTo>
                <a:lnTo>
                  <a:pt x="586" y="0"/>
                </a:lnTo>
                <a:lnTo>
                  <a:pt x="586" y="0"/>
                </a:lnTo>
                <a:lnTo>
                  <a:pt x="584" y="0"/>
                </a:lnTo>
                <a:lnTo>
                  <a:pt x="584" y="0"/>
                </a:lnTo>
                <a:lnTo>
                  <a:pt x="584" y="0"/>
                </a:lnTo>
                <a:lnTo>
                  <a:pt x="0" y="0"/>
                </a:lnTo>
                <a:lnTo>
                  <a:pt x="0" y="42"/>
                </a:lnTo>
                <a:lnTo>
                  <a:pt x="586" y="42"/>
                </a:lnTo>
                <a:lnTo>
                  <a:pt x="586" y="42"/>
                </a:lnTo>
                <a:lnTo>
                  <a:pt x="606" y="44"/>
                </a:lnTo>
                <a:lnTo>
                  <a:pt x="624" y="48"/>
                </a:lnTo>
                <a:lnTo>
                  <a:pt x="642" y="54"/>
                </a:lnTo>
                <a:lnTo>
                  <a:pt x="660" y="62"/>
                </a:lnTo>
                <a:lnTo>
                  <a:pt x="676" y="70"/>
                </a:lnTo>
                <a:lnTo>
                  <a:pt x="692" y="80"/>
                </a:lnTo>
                <a:lnTo>
                  <a:pt x="706" y="92"/>
                </a:lnTo>
                <a:lnTo>
                  <a:pt x="720" y="106"/>
                </a:lnTo>
                <a:lnTo>
                  <a:pt x="732" y="120"/>
                </a:lnTo>
                <a:lnTo>
                  <a:pt x="742" y="136"/>
                </a:lnTo>
                <a:lnTo>
                  <a:pt x="752" y="152"/>
                </a:lnTo>
                <a:lnTo>
                  <a:pt x="760" y="168"/>
                </a:lnTo>
                <a:lnTo>
                  <a:pt x="766" y="186"/>
                </a:lnTo>
                <a:lnTo>
                  <a:pt x="772" y="206"/>
                </a:lnTo>
                <a:lnTo>
                  <a:pt x="774" y="224"/>
                </a:lnTo>
                <a:lnTo>
                  <a:pt x="776" y="244"/>
                </a:lnTo>
                <a:lnTo>
                  <a:pt x="776" y="244"/>
                </a:lnTo>
                <a:lnTo>
                  <a:pt x="778" y="264"/>
                </a:lnTo>
                <a:lnTo>
                  <a:pt x="782" y="292"/>
                </a:lnTo>
                <a:lnTo>
                  <a:pt x="782" y="292"/>
                </a:lnTo>
                <a:lnTo>
                  <a:pt x="788" y="312"/>
                </a:lnTo>
                <a:lnTo>
                  <a:pt x="794" y="328"/>
                </a:lnTo>
                <a:lnTo>
                  <a:pt x="800" y="340"/>
                </a:lnTo>
                <a:lnTo>
                  <a:pt x="800" y="340"/>
                </a:lnTo>
                <a:lnTo>
                  <a:pt x="806" y="356"/>
                </a:lnTo>
                <a:lnTo>
                  <a:pt x="816" y="372"/>
                </a:lnTo>
                <a:lnTo>
                  <a:pt x="826" y="386"/>
                </a:lnTo>
                <a:lnTo>
                  <a:pt x="836" y="400"/>
                </a:lnTo>
                <a:lnTo>
                  <a:pt x="848" y="414"/>
                </a:lnTo>
                <a:lnTo>
                  <a:pt x="860" y="426"/>
                </a:lnTo>
                <a:lnTo>
                  <a:pt x="874" y="438"/>
                </a:lnTo>
                <a:lnTo>
                  <a:pt x="888" y="448"/>
                </a:lnTo>
                <a:lnTo>
                  <a:pt x="904" y="458"/>
                </a:lnTo>
                <a:lnTo>
                  <a:pt x="918" y="466"/>
                </a:lnTo>
                <a:lnTo>
                  <a:pt x="936" y="472"/>
                </a:lnTo>
                <a:lnTo>
                  <a:pt x="952" y="478"/>
                </a:lnTo>
                <a:lnTo>
                  <a:pt x="970" y="484"/>
                </a:lnTo>
                <a:lnTo>
                  <a:pt x="988" y="486"/>
                </a:lnTo>
                <a:lnTo>
                  <a:pt x="1006" y="488"/>
                </a:lnTo>
                <a:lnTo>
                  <a:pt x="1024" y="490"/>
                </a:lnTo>
                <a:lnTo>
                  <a:pt x="1024" y="490"/>
                </a:lnTo>
                <a:lnTo>
                  <a:pt x="1058" y="488"/>
                </a:lnTo>
                <a:lnTo>
                  <a:pt x="1090" y="480"/>
                </a:lnTo>
                <a:lnTo>
                  <a:pt x="1122" y="470"/>
                </a:lnTo>
                <a:lnTo>
                  <a:pt x="1150" y="456"/>
                </a:lnTo>
                <a:lnTo>
                  <a:pt x="1176" y="438"/>
                </a:lnTo>
                <a:lnTo>
                  <a:pt x="1200" y="416"/>
                </a:lnTo>
                <a:lnTo>
                  <a:pt x="1220" y="392"/>
                </a:lnTo>
                <a:lnTo>
                  <a:pt x="1238" y="364"/>
                </a:lnTo>
                <a:lnTo>
                  <a:pt x="1238" y="364"/>
                </a:lnTo>
                <a:lnTo>
                  <a:pt x="1240" y="362"/>
                </a:lnTo>
                <a:lnTo>
                  <a:pt x="1240" y="362"/>
                </a:lnTo>
                <a:lnTo>
                  <a:pt x="1250" y="338"/>
                </a:lnTo>
                <a:lnTo>
                  <a:pt x="1258" y="310"/>
                </a:lnTo>
                <a:lnTo>
                  <a:pt x="1266" y="282"/>
                </a:lnTo>
                <a:lnTo>
                  <a:pt x="1270" y="256"/>
                </a:lnTo>
                <a:lnTo>
                  <a:pt x="1270" y="256"/>
                </a:lnTo>
                <a:lnTo>
                  <a:pt x="1272" y="234"/>
                </a:lnTo>
                <a:lnTo>
                  <a:pt x="1276" y="214"/>
                </a:lnTo>
                <a:lnTo>
                  <a:pt x="1282" y="194"/>
                </a:lnTo>
                <a:lnTo>
                  <a:pt x="1288" y="174"/>
                </a:lnTo>
                <a:lnTo>
                  <a:pt x="1296" y="156"/>
                </a:lnTo>
                <a:lnTo>
                  <a:pt x="1306" y="138"/>
                </a:lnTo>
                <a:lnTo>
                  <a:pt x="1318" y="122"/>
                </a:lnTo>
                <a:lnTo>
                  <a:pt x="1330" y="108"/>
                </a:lnTo>
                <a:lnTo>
                  <a:pt x="1342" y="94"/>
                </a:lnTo>
                <a:lnTo>
                  <a:pt x="1356" y="82"/>
                </a:lnTo>
                <a:lnTo>
                  <a:pt x="1372" y="70"/>
                </a:lnTo>
                <a:lnTo>
                  <a:pt x="1388" y="62"/>
                </a:lnTo>
                <a:lnTo>
                  <a:pt x="1406" y="54"/>
                </a:lnTo>
                <a:lnTo>
                  <a:pt x="1422" y="48"/>
                </a:lnTo>
                <a:lnTo>
                  <a:pt x="1442" y="44"/>
                </a:lnTo>
                <a:lnTo>
                  <a:pt x="1460" y="42"/>
                </a:lnTo>
                <a:lnTo>
                  <a:pt x="4476" y="42"/>
                </a:lnTo>
                <a:lnTo>
                  <a:pt x="4476" y="0"/>
                </a:lnTo>
                <a:close/>
              </a:path>
            </a:pathLst>
          </a:cu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396" name="Google Shape;396;p17"/>
          <p:cNvSpPr/>
          <p:nvPr/>
        </p:nvSpPr>
        <p:spPr>
          <a:xfrm>
            <a:off x="4984750" y="4330700"/>
            <a:ext cx="217424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9B5"/>
              </a:buClr>
              <a:buSzPts val="1400"/>
              <a:buFont typeface="Arial"/>
              <a:buNone/>
            </a:pPr>
            <a:r>
              <a:rPr b="1" i="0" lang="en-US" sz="1400" u="none">
                <a:solidFill>
                  <a:srgbClr val="0069B5"/>
                </a:solidFill>
                <a:latin typeface="Arial Black"/>
                <a:ea typeface="Arial Black"/>
                <a:cs typeface="Arial Black"/>
                <a:sym typeface="Arial Black"/>
              </a:rPr>
              <a:t>Click to add list text</a:t>
            </a:r>
            <a:endParaRPr b="1" i="0" sz="1400" u="none">
              <a:solidFill>
                <a:srgbClr val="0069B5"/>
              </a:solidFill>
              <a:latin typeface="Arial Black"/>
              <a:ea typeface="Arial Black"/>
              <a:cs typeface="Arial Black"/>
              <a:sym typeface="Arial Black"/>
            </a:endParaRPr>
          </a:p>
        </p:txBody>
      </p:sp>
      <p:sp>
        <p:nvSpPr>
          <p:cNvPr descr="#clear#" id="397" name="Google Shape;397;p17"/>
          <p:cNvSpPr/>
          <p:nvPr/>
        </p:nvSpPr>
        <p:spPr>
          <a:xfrm>
            <a:off x="2981325" y="4330700"/>
            <a:ext cx="109728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2400"/>
              <a:buFont typeface="Arial"/>
              <a:buNone/>
            </a:pPr>
            <a:r>
              <a:rPr b="1" i="0" lang="en-US" sz="2400" u="none">
                <a:solidFill>
                  <a:srgbClr val="7F7F7F"/>
                </a:solidFill>
                <a:latin typeface="Times New Roman"/>
                <a:ea typeface="Times New Roman"/>
                <a:cs typeface="Times New Roman"/>
                <a:sym typeface="Times New Roman"/>
              </a:rPr>
              <a:t>Option</a:t>
            </a:r>
            <a:endParaRPr b="0" i="0" sz="2400" u="none">
              <a:solidFill>
                <a:srgbClr val="7F7F7F"/>
              </a:solidFill>
              <a:latin typeface="Times New Roman"/>
              <a:ea typeface="Times New Roman"/>
              <a:cs typeface="Times New Roman"/>
              <a:sym typeface="Times New Roman"/>
            </a:endParaRPr>
          </a:p>
        </p:txBody>
      </p:sp>
      <p:sp>
        <p:nvSpPr>
          <p:cNvPr descr="#clear#" id="398" name="Google Shape;398;p17"/>
          <p:cNvSpPr/>
          <p:nvPr/>
        </p:nvSpPr>
        <p:spPr>
          <a:xfrm>
            <a:off x="5013325" y="4519613"/>
            <a:ext cx="4132263" cy="506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900" u="none">
              <a:solidFill>
                <a:srgbClr val="404040"/>
              </a:solidFill>
              <a:latin typeface="Gulim"/>
              <a:ea typeface="Gulim"/>
              <a:cs typeface="Gulim"/>
              <a:sym typeface="Gulim"/>
            </a:endParaRPr>
          </a:p>
        </p:txBody>
      </p:sp>
      <p:sp>
        <p:nvSpPr>
          <p:cNvPr id="399" name="Google Shape;399;p17"/>
          <p:cNvSpPr/>
          <p:nvPr/>
        </p:nvSpPr>
        <p:spPr>
          <a:xfrm>
            <a:off x="4110038" y="5283200"/>
            <a:ext cx="625475" cy="627063"/>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00" name="Google Shape;400;p17"/>
          <p:cNvSpPr/>
          <p:nvPr/>
        </p:nvSpPr>
        <p:spPr>
          <a:xfrm>
            <a:off x="4219575" y="5400675"/>
            <a:ext cx="393700" cy="392113"/>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01" name="Google Shape;401;p17"/>
          <p:cNvSpPr/>
          <p:nvPr/>
        </p:nvSpPr>
        <p:spPr>
          <a:xfrm>
            <a:off x="3014663" y="5275263"/>
            <a:ext cx="6176963" cy="676275"/>
          </a:xfrm>
          <a:custGeom>
            <a:rect b="b" l="l" r="r" t="t"/>
            <a:pathLst>
              <a:path extrusionOk="0" h="490" w="4476">
                <a:moveTo>
                  <a:pt x="4476" y="0"/>
                </a:moveTo>
                <a:lnTo>
                  <a:pt x="1458" y="0"/>
                </a:lnTo>
                <a:lnTo>
                  <a:pt x="1458" y="0"/>
                </a:lnTo>
                <a:lnTo>
                  <a:pt x="1458" y="0"/>
                </a:lnTo>
                <a:lnTo>
                  <a:pt x="1458" y="0"/>
                </a:lnTo>
                <a:lnTo>
                  <a:pt x="1458" y="0"/>
                </a:lnTo>
                <a:lnTo>
                  <a:pt x="1456" y="0"/>
                </a:lnTo>
                <a:lnTo>
                  <a:pt x="1456" y="0"/>
                </a:lnTo>
                <a:lnTo>
                  <a:pt x="1456" y="0"/>
                </a:lnTo>
                <a:lnTo>
                  <a:pt x="1440" y="2"/>
                </a:lnTo>
                <a:lnTo>
                  <a:pt x="1422" y="6"/>
                </a:lnTo>
                <a:lnTo>
                  <a:pt x="1390" y="14"/>
                </a:lnTo>
                <a:lnTo>
                  <a:pt x="1360" y="28"/>
                </a:lnTo>
                <a:lnTo>
                  <a:pt x="1332" y="44"/>
                </a:lnTo>
                <a:lnTo>
                  <a:pt x="1306" y="64"/>
                </a:lnTo>
                <a:lnTo>
                  <a:pt x="1282" y="88"/>
                </a:lnTo>
                <a:lnTo>
                  <a:pt x="1264" y="116"/>
                </a:lnTo>
                <a:lnTo>
                  <a:pt x="1248" y="144"/>
                </a:lnTo>
                <a:lnTo>
                  <a:pt x="1248" y="144"/>
                </a:lnTo>
                <a:lnTo>
                  <a:pt x="1246" y="152"/>
                </a:lnTo>
                <a:lnTo>
                  <a:pt x="1240" y="176"/>
                </a:lnTo>
                <a:lnTo>
                  <a:pt x="1232" y="212"/>
                </a:lnTo>
                <a:lnTo>
                  <a:pt x="1226" y="256"/>
                </a:lnTo>
                <a:lnTo>
                  <a:pt x="1226" y="256"/>
                </a:lnTo>
                <a:lnTo>
                  <a:pt x="1224" y="276"/>
                </a:lnTo>
                <a:lnTo>
                  <a:pt x="1220" y="296"/>
                </a:lnTo>
                <a:lnTo>
                  <a:pt x="1216" y="314"/>
                </a:lnTo>
                <a:lnTo>
                  <a:pt x="1208" y="332"/>
                </a:lnTo>
                <a:lnTo>
                  <a:pt x="1200" y="348"/>
                </a:lnTo>
                <a:lnTo>
                  <a:pt x="1188" y="364"/>
                </a:lnTo>
                <a:lnTo>
                  <a:pt x="1178" y="378"/>
                </a:lnTo>
                <a:lnTo>
                  <a:pt x="1164" y="392"/>
                </a:lnTo>
                <a:lnTo>
                  <a:pt x="1150" y="404"/>
                </a:lnTo>
                <a:lnTo>
                  <a:pt x="1134" y="416"/>
                </a:lnTo>
                <a:lnTo>
                  <a:pt x="1118" y="424"/>
                </a:lnTo>
                <a:lnTo>
                  <a:pt x="1102" y="432"/>
                </a:lnTo>
                <a:lnTo>
                  <a:pt x="1082" y="438"/>
                </a:lnTo>
                <a:lnTo>
                  <a:pt x="1064" y="444"/>
                </a:lnTo>
                <a:lnTo>
                  <a:pt x="1044" y="446"/>
                </a:lnTo>
                <a:lnTo>
                  <a:pt x="1024" y="448"/>
                </a:lnTo>
                <a:lnTo>
                  <a:pt x="1024" y="448"/>
                </a:lnTo>
                <a:lnTo>
                  <a:pt x="1004" y="446"/>
                </a:lnTo>
                <a:lnTo>
                  <a:pt x="984" y="444"/>
                </a:lnTo>
                <a:lnTo>
                  <a:pt x="964" y="438"/>
                </a:lnTo>
                <a:lnTo>
                  <a:pt x="946" y="432"/>
                </a:lnTo>
                <a:lnTo>
                  <a:pt x="928" y="422"/>
                </a:lnTo>
                <a:lnTo>
                  <a:pt x="912" y="412"/>
                </a:lnTo>
                <a:lnTo>
                  <a:pt x="896" y="402"/>
                </a:lnTo>
                <a:lnTo>
                  <a:pt x="882" y="388"/>
                </a:lnTo>
                <a:lnTo>
                  <a:pt x="868" y="374"/>
                </a:lnTo>
                <a:lnTo>
                  <a:pt x="858" y="358"/>
                </a:lnTo>
                <a:lnTo>
                  <a:pt x="848" y="342"/>
                </a:lnTo>
                <a:lnTo>
                  <a:pt x="838" y="324"/>
                </a:lnTo>
                <a:lnTo>
                  <a:pt x="832" y="306"/>
                </a:lnTo>
                <a:lnTo>
                  <a:pt x="826" y="286"/>
                </a:lnTo>
                <a:lnTo>
                  <a:pt x="824" y="266"/>
                </a:lnTo>
                <a:lnTo>
                  <a:pt x="822" y="244"/>
                </a:lnTo>
                <a:lnTo>
                  <a:pt x="822" y="244"/>
                </a:lnTo>
                <a:lnTo>
                  <a:pt x="820" y="220"/>
                </a:lnTo>
                <a:lnTo>
                  <a:pt x="816" y="198"/>
                </a:lnTo>
                <a:lnTo>
                  <a:pt x="808" y="174"/>
                </a:lnTo>
                <a:lnTo>
                  <a:pt x="800" y="150"/>
                </a:lnTo>
                <a:lnTo>
                  <a:pt x="800" y="150"/>
                </a:lnTo>
                <a:lnTo>
                  <a:pt x="784" y="118"/>
                </a:lnTo>
                <a:lnTo>
                  <a:pt x="764" y="92"/>
                </a:lnTo>
                <a:lnTo>
                  <a:pt x="742" y="66"/>
                </a:lnTo>
                <a:lnTo>
                  <a:pt x="716" y="46"/>
                </a:lnTo>
                <a:lnTo>
                  <a:pt x="686" y="28"/>
                </a:lnTo>
                <a:lnTo>
                  <a:pt x="672" y="20"/>
                </a:lnTo>
                <a:lnTo>
                  <a:pt x="656" y="14"/>
                </a:lnTo>
                <a:lnTo>
                  <a:pt x="638" y="8"/>
                </a:lnTo>
                <a:lnTo>
                  <a:pt x="622" y="4"/>
                </a:lnTo>
                <a:lnTo>
                  <a:pt x="604" y="2"/>
                </a:lnTo>
                <a:lnTo>
                  <a:pt x="586" y="0"/>
                </a:lnTo>
                <a:lnTo>
                  <a:pt x="586" y="0"/>
                </a:lnTo>
                <a:lnTo>
                  <a:pt x="586" y="0"/>
                </a:lnTo>
                <a:lnTo>
                  <a:pt x="586" y="0"/>
                </a:lnTo>
                <a:lnTo>
                  <a:pt x="584" y="0"/>
                </a:lnTo>
                <a:lnTo>
                  <a:pt x="584" y="0"/>
                </a:lnTo>
                <a:lnTo>
                  <a:pt x="584" y="0"/>
                </a:lnTo>
                <a:lnTo>
                  <a:pt x="0" y="0"/>
                </a:lnTo>
                <a:lnTo>
                  <a:pt x="0" y="42"/>
                </a:lnTo>
                <a:lnTo>
                  <a:pt x="586" y="42"/>
                </a:lnTo>
                <a:lnTo>
                  <a:pt x="586" y="42"/>
                </a:lnTo>
                <a:lnTo>
                  <a:pt x="606" y="44"/>
                </a:lnTo>
                <a:lnTo>
                  <a:pt x="624" y="48"/>
                </a:lnTo>
                <a:lnTo>
                  <a:pt x="642" y="54"/>
                </a:lnTo>
                <a:lnTo>
                  <a:pt x="660" y="62"/>
                </a:lnTo>
                <a:lnTo>
                  <a:pt x="676" y="70"/>
                </a:lnTo>
                <a:lnTo>
                  <a:pt x="692" y="80"/>
                </a:lnTo>
                <a:lnTo>
                  <a:pt x="706" y="92"/>
                </a:lnTo>
                <a:lnTo>
                  <a:pt x="720" y="106"/>
                </a:lnTo>
                <a:lnTo>
                  <a:pt x="732" y="120"/>
                </a:lnTo>
                <a:lnTo>
                  <a:pt x="742" y="136"/>
                </a:lnTo>
                <a:lnTo>
                  <a:pt x="752" y="152"/>
                </a:lnTo>
                <a:lnTo>
                  <a:pt x="760" y="168"/>
                </a:lnTo>
                <a:lnTo>
                  <a:pt x="766" y="186"/>
                </a:lnTo>
                <a:lnTo>
                  <a:pt x="772" y="206"/>
                </a:lnTo>
                <a:lnTo>
                  <a:pt x="774" y="224"/>
                </a:lnTo>
                <a:lnTo>
                  <a:pt x="776" y="244"/>
                </a:lnTo>
                <a:lnTo>
                  <a:pt x="776" y="244"/>
                </a:lnTo>
                <a:lnTo>
                  <a:pt x="778" y="264"/>
                </a:lnTo>
                <a:lnTo>
                  <a:pt x="782" y="292"/>
                </a:lnTo>
                <a:lnTo>
                  <a:pt x="782" y="292"/>
                </a:lnTo>
                <a:lnTo>
                  <a:pt x="788" y="312"/>
                </a:lnTo>
                <a:lnTo>
                  <a:pt x="794" y="328"/>
                </a:lnTo>
                <a:lnTo>
                  <a:pt x="800" y="340"/>
                </a:lnTo>
                <a:lnTo>
                  <a:pt x="800" y="340"/>
                </a:lnTo>
                <a:lnTo>
                  <a:pt x="806" y="356"/>
                </a:lnTo>
                <a:lnTo>
                  <a:pt x="816" y="372"/>
                </a:lnTo>
                <a:lnTo>
                  <a:pt x="826" y="386"/>
                </a:lnTo>
                <a:lnTo>
                  <a:pt x="836" y="400"/>
                </a:lnTo>
                <a:lnTo>
                  <a:pt x="848" y="414"/>
                </a:lnTo>
                <a:lnTo>
                  <a:pt x="860" y="426"/>
                </a:lnTo>
                <a:lnTo>
                  <a:pt x="874" y="438"/>
                </a:lnTo>
                <a:lnTo>
                  <a:pt x="888" y="448"/>
                </a:lnTo>
                <a:lnTo>
                  <a:pt x="904" y="458"/>
                </a:lnTo>
                <a:lnTo>
                  <a:pt x="918" y="466"/>
                </a:lnTo>
                <a:lnTo>
                  <a:pt x="936" y="472"/>
                </a:lnTo>
                <a:lnTo>
                  <a:pt x="952" y="478"/>
                </a:lnTo>
                <a:lnTo>
                  <a:pt x="970" y="484"/>
                </a:lnTo>
                <a:lnTo>
                  <a:pt x="988" y="486"/>
                </a:lnTo>
                <a:lnTo>
                  <a:pt x="1006" y="488"/>
                </a:lnTo>
                <a:lnTo>
                  <a:pt x="1024" y="490"/>
                </a:lnTo>
                <a:lnTo>
                  <a:pt x="1024" y="490"/>
                </a:lnTo>
                <a:lnTo>
                  <a:pt x="1058" y="488"/>
                </a:lnTo>
                <a:lnTo>
                  <a:pt x="1090" y="480"/>
                </a:lnTo>
                <a:lnTo>
                  <a:pt x="1122" y="470"/>
                </a:lnTo>
                <a:lnTo>
                  <a:pt x="1150" y="456"/>
                </a:lnTo>
                <a:lnTo>
                  <a:pt x="1176" y="438"/>
                </a:lnTo>
                <a:lnTo>
                  <a:pt x="1200" y="416"/>
                </a:lnTo>
                <a:lnTo>
                  <a:pt x="1220" y="392"/>
                </a:lnTo>
                <a:lnTo>
                  <a:pt x="1238" y="364"/>
                </a:lnTo>
                <a:lnTo>
                  <a:pt x="1238" y="364"/>
                </a:lnTo>
                <a:lnTo>
                  <a:pt x="1240" y="362"/>
                </a:lnTo>
                <a:lnTo>
                  <a:pt x="1240" y="362"/>
                </a:lnTo>
                <a:lnTo>
                  <a:pt x="1250" y="338"/>
                </a:lnTo>
                <a:lnTo>
                  <a:pt x="1258" y="310"/>
                </a:lnTo>
                <a:lnTo>
                  <a:pt x="1266" y="282"/>
                </a:lnTo>
                <a:lnTo>
                  <a:pt x="1270" y="256"/>
                </a:lnTo>
                <a:lnTo>
                  <a:pt x="1270" y="256"/>
                </a:lnTo>
                <a:lnTo>
                  <a:pt x="1272" y="234"/>
                </a:lnTo>
                <a:lnTo>
                  <a:pt x="1276" y="214"/>
                </a:lnTo>
                <a:lnTo>
                  <a:pt x="1282" y="194"/>
                </a:lnTo>
                <a:lnTo>
                  <a:pt x="1288" y="174"/>
                </a:lnTo>
                <a:lnTo>
                  <a:pt x="1296" y="156"/>
                </a:lnTo>
                <a:lnTo>
                  <a:pt x="1306" y="138"/>
                </a:lnTo>
                <a:lnTo>
                  <a:pt x="1318" y="122"/>
                </a:lnTo>
                <a:lnTo>
                  <a:pt x="1330" y="108"/>
                </a:lnTo>
                <a:lnTo>
                  <a:pt x="1342" y="94"/>
                </a:lnTo>
                <a:lnTo>
                  <a:pt x="1356" y="82"/>
                </a:lnTo>
                <a:lnTo>
                  <a:pt x="1372" y="70"/>
                </a:lnTo>
                <a:lnTo>
                  <a:pt x="1388" y="62"/>
                </a:lnTo>
                <a:lnTo>
                  <a:pt x="1406" y="54"/>
                </a:lnTo>
                <a:lnTo>
                  <a:pt x="1422" y="48"/>
                </a:lnTo>
                <a:lnTo>
                  <a:pt x="1442" y="44"/>
                </a:lnTo>
                <a:lnTo>
                  <a:pt x="1460" y="42"/>
                </a:lnTo>
                <a:lnTo>
                  <a:pt x="4476" y="42"/>
                </a:lnTo>
                <a:lnTo>
                  <a:pt x="4476" y="0"/>
                </a:lnTo>
                <a:close/>
              </a:path>
            </a:pathLst>
          </a:cu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402" name="Google Shape;402;p17"/>
          <p:cNvSpPr/>
          <p:nvPr/>
        </p:nvSpPr>
        <p:spPr>
          <a:xfrm>
            <a:off x="4984750" y="5387975"/>
            <a:ext cx="217424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23F76"/>
              </a:buClr>
              <a:buSzPts val="1400"/>
              <a:buFont typeface="Arial"/>
              <a:buNone/>
            </a:pPr>
            <a:r>
              <a:rPr b="1" i="0" lang="en-US" sz="1400" u="none">
                <a:solidFill>
                  <a:srgbClr val="023F76"/>
                </a:solidFill>
                <a:latin typeface="Arial Black"/>
                <a:ea typeface="Arial Black"/>
                <a:cs typeface="Arial Black"/>
                <a:sym typeface="Arial Black"/>
              </a:rPr>
              <a:t>Click to add list text</a:t>
            </a:r>
            <a:endParaRPr b="1" i="0" sz="1400" u="none">
              <a:solidFill>
                <a:srgbClr val="023F76"/>
              </a:solidFill>
              <a:latin typeface="Arial Black"/>
              <a:ea typeface="Arial Black"/>
              <a:cs typeface="Arial Black"/>
              <a:sym typeface="Arial Black"/>
            </a:endParaRPr>
          </a:p>
        </p:txBody>
      </p:sp>
      <p:sp>
        <p:nvSpPr>
          <p:cNvPr descr="#clear#" id="403" name="Google Shape;403;p17"/>
          <p:cNvSpPr/>
          <p:nvPr/>
        </p:nvSpPr>
        <p:spPr>
          <a:xfrm>
            <a:off x="2981325" y="5387975"/>
            <a:ext cx="109728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2400"/>
              <a:buFont typeface="Arial"/>
              <a:buNone/>
            </a:pPr>
            <a:r>
              <a:rPr b="1" i="0" lang="en-US" sz="2400" u="none">
                <a:solidFill>
                  <a:srgbClr val="7F7F7F"/>
                </a:solidFill>
                <a:latin typeface="Times New Roman"/>
                <a:ea typeface="Times New Roman"/>
                <a:cs typeface="Times New Roman"/>
                <a:sym typeface="Times New Roman"/>
              </a:rPr>
              <a:t>Option</a:t>
            </a:r>
            <a:endParaRPr b="0" i="0" sz="2400" u="none">
              <a:solidFill>
                <a:srgbClr val="7F7F7F"/>
              </a:solidFill>
              <a:latin typeface="Times New Roman"/>
              <a:ea typeface="Times New Roman"/>
              <a:cs typeface="Times New Roman"/>
              <a:sym typeface="Times New Roman"/>
            </a:endParaRPr>
          </a:p>
        </p:txBody>
      </p:sp>
      <p:sp>
        <p:nvSpPr>
          <p:cNvPr descr="#clear#" id="404" name="Google Shape;404;p17"/>
          <p:cNvSpPr/>
          <p:nvPr/>
        </p:nvSpPr>
        <p:spPr>
          <a:xfrm>
            <a:off x="5013325" y="5575300"/>
            <a:ext cx="4132263" cy="506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900" u="none">
              <a:solidFill>
                <a:srgbClr val="404040"/>
              </a:solidFill>
              <a:latin typeface="Gulim"/>
              <a:ea typeface="Gulim"/>
              <a:cs typeface="Gulim"/>
              <a:sym typeface="Gulim"/>
            </a:endParaRPr>
          </a:p>
        </p:txBody>
      </p:sp>
      <p:sp>
        <p:nvSpPr>
          <p:cNvPr descr="#clear#" id="405" name="Google Shape;405;p17"/>
          <p:cNvSpPr/>
          <p:nvPr/>
        </p:nvSpPr>
        <p:spPr>
          <a:xfrm>
            <a:off x="4169494" y="2279046"/>
            <a:ext cx="450850"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800"/>
              <a:buFont typeface="Arial Black"/>
              <a:buNone/>
            </a:pPr>
            <a:r>
              <a:rPr b="1" i="0" lang="en-US" sz="1800" u="none" cap="none" strike="noStrike">
                <a:solidFill>
                  <a:srgbClr val="595959"/>
                </a:solidFill>
                <a:latin typeface="Arial Black"/>
                <a:ea typeface="Arial Black"/>
                <a:cs typeface="Arial Black"/>
                <a:sym typeface="Arial Black"/>
              </a:rPr>
              <a:t>01</a:t>
            </a:r>
            <a:endParaRPr b="1" i="0" sz="2400" u="none" cap="none" strike="noStrike">
              <a:solidFill>
                <a:srgbClr val="595959"/>
              </a:solidFill>
              <a:latin typeface="Arial Black"/>
              <a:ea typeface="Arial Black"/>
              <a:cs typeface="Arial Black"/>
              <a:sym typeface="Arial Black"/>
            </a:endParaRPr>
          </a:p>
        </p:txBody>
      </p:sp>
      <p:sp>
        <p:nvSpPr>
          <p:cNvPr descr="#clear#" id="406" name="Google Shape;406;p17"/>
          <p:cNvSpPr/>
          <p:nvPr/>
        </p:nvSpPr>
        <p:spPr>
          <a:xfrm>
            <a:off x="4169495" y="3324357"/>
            <a:ext cx="450850"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800"/>
              <a:buFont typeface="Arial Black"/>
              <a:buNone/>
            </a:pPr>
            <a:r>
              <a:rPr b="1" i="0" lang="en-US" sz="1800" u="none" cap="none" strike="noStrike">
                <a:solidFill>
                  <a:srgbClr val="595959"/>
                </a:solidFill>
                <a:latin typeface="Arial Black"/>
                <a:ea typeface="Arial Black"/>
                <a:cs typeface="Arial Black"/>
                <a:sym typeface="Arial Black"/>
              </a:rPr>
              <a:t>02</a:t>
            </a:r>
            <a:endParaRPr b="1" i="0" sz="1800" u="none" cap="none" strike="noStrike">
              <a:solidFill>
                <a:srgbClr val="595959"/>
              </a:solidFill>
              <a:latin typeface="Arial Black"/>
              <a:ea typeface="Arial Black"/>
              <a:cs typeface="Arial Black"/>
              <a:sym typeface="Arial Black"/>
            </a:endParaRPr>
          </a:p>
        </p:txBody>
      </p:sp>
      <p:sp>
        <p:nvSpPr>
          <p:cNvPr descr="#clear#" id="407" name="Google Shape;407;p17"/>
          <p:cNvSpPr/>
          <p:nvPr/>
        </p:nvSpPr>
        <p:spPr>
          <a:xfrm>
            <a:off x="4169495" y="4372950"/>
            <a:ext cx="450850"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800"/>
              <a:buFont typeface="Arial Black"/>
              <a:buNone/>
            </a:pPr>
            <a:r>
              <a:rPr b="1" i="0" lang="en-US" sz="1800" u="none" cap="none" strike="noStrike">
                <a:solidFill>
                  <a:srgbClr val="595959"/>
                </a:solidFill>
                <a:latin typeface="Arial Black"/>
                <a:ea typeface="Arial Black"/>
                <a:cs typeface="Arial Black"/>
                <a:sym typeface="Arial Black"/>
              </a:rPr>
              <a:t>03</a:t>
            </a:r>
            <a:endParaRPr b="1" i="0" sz="1800" u="none" cap="none" strike="noStrike">
              <a:solidFill>
                <a:srgbClr val="595959"/>
              </a:solidFill>
              <a:latin typeface="Arial Black"/>
              <a:ea typeface="Arial Black"/>
              <a:cs typeface="Arial Black"/>
              <a:sym typeface="Arial Black"/>
            </a:endParaRPr>
          </a:p>
        </p:txBody>
      </p:sp>
      <p:sp>
        <p:nvSpPr>
          <p:cNvPr descr="#clear#" id="408" name="Google Shape;408;p17"/>
          <p:cNvSpPr/>
          <p:nvPr/>
        </p:nvSpPr>
        <p:spPr>
          <a:xfrm>
            <a:off x="4169495" y="5429826"/>
            <a:ext cx="450850"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800"/>
              <a:buFont typeface="Arial Black"/>
              <a:buNone/>
            </a:pPr>
            <a:r>
              <a:rPr b="1" i="0" lang="en-US" sz="1800" u="none" cap="none" strike="noStrike">
                <a:solidFill>
                  <a:srgbClr val="595959"/>
                </a:solidFill>
                <a:latin typeface="Arial Black"/>
                <a:ea typeface="Arial Black"/>
                <a:cs typeface="Arial Black"/>
                <a:sym typeface="Arial Black"/>
              </a:rPr>
              <a:t>04</a:t>
            </a:r>
            <a:endParaRPr b="1" i="0" sz="1800" u="none" cap="none" strike="noStrike">
              <a:solidFill>
                <a:srgbClr val="595959"/>
              </a:solidFill>
              <a:latin typeface="Arial Black"/>
              <a:ea typeface="Arial Black"/>
              <a:cs typeface="Arial Black"/>
              <a:sym typeface="Arial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8"/>
          <p:cNvSpPr/>
          <p:nvPr/>
        </p:nvSpPr>
        <p:spPr>
          <a:xfrm flipH="1">
            <a:off x="6096000" y="3081338"/>
            <a:ext cx="4203700" cy="1500188"/>
          </a:xfrm>
          <a:prstGeom prst="chevron">
            <a:avLst>
              <a:gd fmla="val 66037" name="adj"/>
            </a:avLst>
          </a:prstGeom>
          <a:gradFill>
            <a:gsLst>
              <a:gs pos="0">
                <a:srgbClr val="7F7F7F">
                  <a:alpha val="46666"/>
                </a:srgbClr>
              </a:gs>
              <a:gs pos="51000">
                <a:srgbClr val="FFFFFF">
                  <a:alpha val="0"/>
                </a:srgbClr>
              </a:gs>
              <a:gs pos="100000">
                <a:srgbClr val="FFFFFF">
                  <a:alpha val="0"/>
                </a:srgbClr>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Gulim"/>
              <a:buNone/>
            </a:pPr>
            <a:r>
              <a:t/>
            </a:r>
            <a:endParaRPr b="0" i="0" sz="1800" u="none" cap="none" strike="noStrike">
              <a:solidFill>
                <a:srgbClr val="000000"/>
              </a:solidFill>
              <a:latin typeface="Gulim"/>
              <a:ea typeface="Gulim"/>
              <a:cs typeface="Gulim"/>
              <a:sym typeface="Gulim"/>
            </a:endParaRPr>
          </a:p>
        </p:txBody>
      </p:sp>
      <p:sp>
        <p:nvSpPr>
          <p:cNvPr id="414" name="Google Shape;414;p18"/>
          <p:cNvSpPr/>
          <p:nvPr/>
        </p:nvSpPr>
        <p:spPr>
          <a:xfrm>
            <a:off x="1892300" y="3081338"/>
            <a:ext cx="4203700" cy="1500188"/>
          </a:xfrm>
          <a:prstGeom prst="chevron">
            <a:avLst>
              <a:gd fmla="val 66037" name="adj"/>
            </a:avLst>
          </a:prstGeom>
          <a:gradFill>
            <a:gsLst>
              <a:gs pos="0">
                <a:srgbClr val="7F7F7F">
                  <a:alpha val="46666"/>
                </a:srgbClr>
              </a:gs>
              <a:gs pos="51000">
                <a:srgbClr val="FFFFFF">
                  <a:alpha val="0"/>
                </a:srgbClr>
              </a:gs>
              <a:gs pos="100000">
                <a:srgbClr val="FFFFFF">
                  <a:alpha val="0"/>
                </a:srgbClr>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Gulim"/>
              <a:buNone/>
            </a:pPr>
            <a:r>
              <a:t/>
            </a:r>
            <a:endParaRPr b="0" i="0" sz="1800" u="none" cap="none" strike="noStrike">
              <a:solidFill>
                <a:srgbClr val="000000"/>
              </a:solidFill>
              <a:latin typeface="Gulim"/>
              <a:ea typeface="Gulim"/>
              <a:cs typeface="Gulim"/>
              <a:sym typeface="Gulim"/>
            </a:endParaRPr>
          </a:p>
        </p:txBody>
      </p:sp>
      <p:sp>
        <p:nvSpPr>
          <p:cNvPr descr="#clear#" id="415" name="Google Shape;415;p18"/>
          <p:cNvSpPr txBox="1"/>
          <p:nvPr>
            <p:ph type="title"/>
          </p:nvPr>
        </p:nvSpPr>
        <p:spPr>
          <a:xfrm>
            <a:off x="-7937" y="174625"/>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416" name="Google Shape;416;p18"/>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id="417" name="Google Shape;417;p18"/>
          <p:cNvSpPr/>
          <p:nvPr/>
        </p:nvSpPr>
        <p:spPr>
          <a:xfrm>
            <a:off x="3216275" y="-1179512"/>
            <a:ext cx="719138" cy="720725"/>
          </a:xfrm>
          <a:prstGeom prst="ellipse">
            <a:avLst/>
          </a:prstGeom>
          <a:solidFill>
            <a:srgbClr val="FED9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18" name="Google Shape;418;p18"/>
          <p:cNvSpPr/>
          <p:nvPr/>
        </p:nvSpPr>
        <p:spPr>
          <a:xfrm>
            <a:off x="4151313" y="-1179512"/>
            <a:ext cx="720725" cy="720725"/>
          </a:xfrm>
          <a:prstGeom prst="ellipse">
            <a:avLst/>
          </a:prstGeom>
          <a:solidFill>
            <a:srgbClr val="FF9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419" name="Google Shape;419;p18"/>
          <p:cNvSpPr/>
          <p:nvPr/>
        </p:nvSpPr>
        <p:spPr>
          <a:xfrm>
            <a:off x="5087938" y="-1179512"/>
            <a:ext cx="720725" cy="720725"/>
          </a:xfrm>
          <a:prstGeom prst="ellipse">
            <a:avLst/>
          </a:prstGeom>
          <a:solidFill>
            <a:srgbClr val="FF7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20" name="Google Shape;420;p18"/>
          <p:cNvSpPr/>
          <p:nvPr/>
        </p:nvSpPr>
        <p:spPr>
          <a:xfrm>
            <a:off x="6024563" y="-1179512"/>
            <a:ext cx="719138" cy="720725"/>
          </a:xfrm>
          <a:prstGeom prst="ellipse">
            <a:avLst/>
          </a:prstGeom>
          <a:solidFill>
            <a:srgbClr val="67B1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21" name="Google Shape;421;p18"/>
          <p:cNvSpPr/>
          <p:nvPr/>
        </p:nvSpPr>
        <p:spPr>
          <a:xfrm>
            <a:off x="7032625" y="-1179512"/>
            <a:ext cx="719138" cy="720725"/>
          </a:xfrm>
          <a:prstGeom prst="ellipse">
            <a:avLst/>
          </a:prstGeom>
          <a:solidFill>
            <a:srgbClr val="0C93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22" name="Google Shape;422;p18"/>
          <p:cNvSpPr/>
          <p:nvPr/>
        </p:nvSpPr>
        <p:spPr>
          <a:xfrm>
            <a:off x="7967663" y="-1179512"/>
            <a:ext cx="720725" cy="720725"/>
          </a:xfrm>
          <a:prstGeom prst="ellipse">
            <a:avLst/>
          </a:prstGeom>
          <a:solidFill>
            <a:srgbClr val="5F5F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23" name="Google Shape;423;p18"/>
          <p:cNvSpPr/>
          <p:nvPr/>
        </p:nvSpPr>
        <p:spPr>
          <a:xfrm>
            <a:off x="5383213" y="3154363"/>
            <a:ext cx="1384300" cy="13843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24" name="Google Shape;424;p18"/>
          <p:cNvSpPr/>
          <p:nvPr/>
        </p:nvSpPr>
        <p:spPr>
          <a:xfrm>
            <a:off x="5456238" y="3227388"/>
            <a:ext cx="1238250" cy="1238250"/>
          </a:xfrm>
          <a:prstGeom prst="ellipse">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425" name="Google Shape;425;p18"/>
          <p:cNvSpPr/>
          <p:nvPr/>
        </p:nvSpPr>
        <p:spPr>
          <a:xfrm>
            <a:off x="5413375" y="3657600"/>
            <a:ext cx="1368425" cy="2914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300"/>
              <a:buFont typeface="Arial"/>
              <a:buNone/>
            </a:pPr>
            <a:r>
              <a:rPr b="1" i="0" lang="en-US" sz="1300" u="none">
                <a:solidFill>
                  <a:schemeClr val="lt1"/>
                </a:solidFill>
                <a:latin typeface="Arial Black"/>
                <a:ea typeface="Arial Black"/>
                <a:cs typeface="Arial Black"/>
                <a:sym typeface="Arial Black"/>
              </a:rPr>
              <a:t>CONTENTS</a:t>
            </a:r>
            <a:endParaRPr b="1" i="0" sz="1300" u="none">
              <a:solidFill>
                <a:schemeClr val="lt1"/>
              </a:solidFill>
              <a:latin typeface="Arial Black"/>
              <a:ea typeface="Arial Black"/>
              <a:cs typeface="Arial Black"/>
              <a:sym typeface="Arial Black"/>
            </a:endParaRPr>
          </a:p>
        </p:txBody>
      </p:sp>
      <p:sp>
        <p:nvSpPr>
          <p:cNvPr descr="#clear#" id="426" name="Google Shape;426;p18"/>
          <p:cNvSpPr/>
          <p:nvPr/>
        </p:nvSpPr>
        <p:spPr>
          <a:xfrm>
            <a:off x="5413375" y="3873500"/>
            <a:ext cx="1368425" cy="2298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CONTENTS</a:t>
            </a:r>
            <a:endParaRPr b="0" i="0" sz="900" u="none">
              <a:solidFill>
                <a:schemeClr val="lt1"/>
              </a:solidFill>
              <a:latin typeface="Arial"/>
              <a:ea typeface="Arial"/>
              <a:cs typeface="Arial"/>
              <a:sym typeface="Arial"/>
            </a:endParaRPr>
          </a:p>
        </p:txBody>
      </p:sp>
      <p:sp>
        <p:nvSpPr>
          <p:cNvPr id="427" name="Google Shape;427;p18"/>
          <p:cNvSpPr/>
          <p:nvPr/>
        </p:nvSpPr>
        <p:spPr>
          <a:xfrm>
            <a:off x="3867150" y="3254375"/>
            <a:ext cx="1182688" cy="1182688"/>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28" name="Google Shape;428;p18"/>
          <p:cNvSpPr/>
          <p:nvPr/>
        </p:nvSpPr>
        <p:spPr>
          <a:xfrm>
            <a:off x="3929063" y="3316288"/>
            <a:ext cx="1058863" cy="1058863"/>
          </a:xfrm>
          <a:prstGeom prst="ellipse">
            <a:avLst/>
          </a:pr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29" name="Google Shape;429;p18"/>
          <p:cNvSpPr/>
          <p:nvPr/>
        </p:nvSpPr>
        <p:spPr>
          <a:xfrm>
            <a:off x="2351088" y="3254375"/>
            <a:ext cx="1182688" cy="1182688"/>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30" name="Google Shape;430;p18"/>
          <p:cNvSpPr/>
          <p:nvPr/>
        </p:nvSpPr>
        <p:spPr>
          <a:xfrm>
            <a:off x="2413000" y="3316288"/>
            <a:ext cx="1058863" cy="1058863"/>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31" name="Google Shape;431;p18"/>
          <p:cNvSpPr/>
          <p:nvPr/>
        </p:nvSpPr>
        <p:spPr>
          <a:xfrm>
            <a:off x="8616950" y="3254375"/>
            <a:ext cx="1182688" cy="1182688"/>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32" name="Google Shape;432;p18"/>
          <p:cNvSpPr/>
          <p:nvPr/>
        </p:nvSpPr>
        <p:spPr>
          <a:xfrm>
            <a:off x="8678863" y="3316288"/>
            <a:ext cx="1058863" cy="1058863"/>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33" name="Google Shape;433;p18"/>
          <p:cNvSpPr/>
          <p:nvPr/>
        </p:nvSpPr>
        <p:spPr>
          <a:xfrm>
            <a:off x="7100888" y="3254375"/>
            <a:ext cx="1182688" cy="1182688"/>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34" name="Google Shape;434;p18"/>
          <p:cNvSpPr/>
          <p:nvPr/>
        </p:nvSpPr>
        <p:spPr>
          <a:xfrm>
            <a:off x="7162800" y="3316288"/>
            <a:ext cx="1058863" cy="1058863"/>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435" name="Google Shape;435;p18"/>
          <p:cNvSpPr/>
          <p:nvPr/>
        </p:nvSpPr>
        <p:spPr>
          <a:xfrm>
            <a:off x="6994525" y="3729038"/>
            <a:ext cx="1368425" cy="2914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300"/>
              <a:buFont typeface="Arial"/>
              <a:buNone/>
            </a:pPr>
            <a:r>
              <a:rPr b="1" i="0" lang="en-US" sz="1300" u="none">
                <a:solidFill>
                  <a:schemeClr val="lt1"/>
                </a:solidFill>
                <a:latin typeface="Arial Black"/>
                <a:ea typeface="Arial Black"/>
                <a:cs typeface="Arial Black"/>
                <a:sym typeface="Arial Black"/>
              </a:rPr>
              <a:t>TEXT</a:t>
            </a:r>
            <a:endParaRPr b="1" i="0" sz="1300" u="none">
              <a:solidFill>
                <a:schemeClr val="lt1"/>
              </a:solidFill>
              <a:latin typeface="Arial Black"/>
              <a:ea typeface="Arial Black"/>
              <a:cs typeface="Arial Black"/>
              <a:sym typeface="Arial Black"/>
            </a:endParaRPr>
          </a:p>
        </p:txBody>
      </p:sp>
      <p:sp>
        <p:nvSpPr>
          <p:cNvPr descr="#clear#" id="436" name="Google Shape;436;p18"/>
          <p:cNvSpPr/>
          <p:nvPr/>
        </p:nvSpPr>
        <p:spPr>
          <a:xfrm>
            <a:off x="8518525" y="3729038"/>
            <a:ext cx="1368425" cy="2914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300"/>
              <a:buFont typeface="Arial"/>
              <a:buNone/>
            </a:pPr>
            <a:r>
              <a:rPr b="1" i="0" lang="en-US" sz="1300" u="none">
                <a:solidFill>
                  <a:schemeClr val="lt1"/>
                </a:solidFill>
                <a:latin typeface="Arial Black"/>
                <a:ea typeface="Arial Black"/>
                <a:cs typeface="Arial Black"/>
                <a:sym typeface="Arial Black"/>
              </a:rPr>
              <a:t>TEXT</a:t>
            </a:r>
            <a:endParaRPr b="1" i="0" sz="1300" u="none">
              <a:solidFill>
                <a:schemeClr val="lt1"/>
              </a:solidFill>
              <a:latin typeface="Arial Black"/>
              <a:ea typeface="Arial Black"/>
              <a:cs typeface="Arial Black"/>
              <a:sym typeface="Arial Black"/>
            </a:endParaRPr>
          </a:p>
        </p:txBody>
      </p:sp>
      <p:sp>
        <p:nvSpPr>
          <p:cNvPr descr="#clear#" id="437" name="Google Shape;437;p18"/>
          <p:cNvSpPr/>
          <p:nvPr/>
        </p:nvSpPr>
        <p:spPr>
          <a:xfrm>
            <a:off x="2220913" y="3729038"/>
            <a:ext cx="1366837" cy="2914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300"/>
              <a:buFont typeface="Arial"/>
              <a:buNone/>
            </a:pPr>
            <a:r>
              <a:rPr b="1" i="0" lang="en-US" sz="1300" u="none">
                <a:solidFill>
                  <a:schemeClr val="lt1"/>
                </a:solidFill>
                <a:latin typeface="Arial Black"/>
                <a:ea typeface="Arial Black"/>
                <a:cs typeface="Arial Black"/>
                <a:sym typeface="Arial Black"/>
              </a:rPr>
              <a:t>TEXT</a:t>
            </a:r>
            <a:endParaRPr b="1" i="0" sz="1300" u="none">
              <a:solidFill>
                <a:schemeClr val="lt1"/>
              </a:solidFill>
              <a:latin typeface="Arial Black"/>
              <a:ea typeface="Arial Black"/>
              <a:cs typeface="Arial Black"/>
              <a:sym typeface="Arial Black"/>
            </a:endParaRPr>
          </a:p>
        </p:txBody>
      </p:sp>
      <p:sp>
        <p:nvSpPr>
          <p:cNvPr descr="#clear#" id="438" name="Google Shape;438;p18"/>
          <p:cNvSpPr/>
          <p:nvPr/>
        </p:nvSpPr>
        <p:spPr>
          <a:xfrm>
            <a:off x="3744913" y="3729038"/>
            <a:ext cx="1368425" cy="2914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300"/>
              <a:buFont typeface="Arial"/>
              <a:buNone/>
            </a:pPr>
            <a:r>
              <a:rPr b="1" i="0" lang="en-US" sz="1300" u="none">
                <a:solidFill>
                  <a:schemeClr val="lt1"/>
                </a:solidFill>
                <a:latin typeface="Arial Black"/>
                <a:ea typeface="Arial Black"/>
                <a:cs typeface="Arial Black"/>
                <a:sym typeface="Arial Black"/>
              </a:rPr>
              <a:t>TEXT</a:t>
            </a:r>
            <a:endParaRPr b="1" i="0" sz="1300" u="none">
              <a:solidFill>
                <a:schemeClr val="lt1"/>
              </a:solidFill>
              <a:latin typeface="Arial Black"/>
              <a:ea typeface="Arial Black"/>
              <a:cs typeface="Arial Black"/>
              <a:sym typeface="Arial Black"/>
            </a:endParaRPr>
          </a:p>
        </p:txBody>
      </p:sp>
      <p:sp>
        <p:nvSpPr>
          <p:cNvPr id="439" name="Google Shape;439;p18"/>
          <p:cNvSpPr/>
          <p:nvPr/>
        </p:nvSpPr>
        <p:spPr>
          <a:xfrm>
            <a:off x="3738563" y="4851400"/>
            <a:ext cx="1527175" cy="282575"/>
          </a:xfrm>
          <a:prstGeom prst="rect">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40" name="Google Shape;440;p18"/>
          <p:cNvSpPr/>
          <p:nvPr/>
        </p:nvSpPr>
        <p:spPr>
          <a:xfrm>
            <a:off x="3738563" y="5149850"/>
            <a:ext cx="1527175" cy="36513"/>
          </a:xfrm>
          <a:prstGeom prst="rect">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41" name="Google Shape;441;p18"/>
          <p:cNvSpPr/>
          <p:nvPr/>
        </p:nvSpPr>
        <p:spPr>
          <a:xfrm>
            <a:off x="3738563" y="5205413"/>
            <a:ext cx="1527175" cy="36671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42" name="Google Shape;442;p18"/>
          <p:cNvSpPr/>
          <p:nvPr/>
        </p:nvSpPr>
        <p:spPr>
          <a:xfrm>
            <a:off x="3800475" y="4957763"/>
            <a:ext cx="76200" cy="76200"/>
          </a:xfrm>
          <a:prstGeom prst="plus">
            <a:avLst>
              <a:gd fmla="val 3142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descr="#clear#" id="443" name="Google Shape;443;p18"/>
          <p:cNvSpPr/>
          <p:nvPr/>
        </p:nvSpPr>
        <p:spPr>
          <a:xfrm>
            <a:off x="3835400" y="4868863"/>
            <a:ext cx="1337945" cy="252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b="1" i="0" lang="en-US" sz="1050" u="none" cap="none" strike="noStrike">
                <a:solidFill>
                  <a:schemeClr val="lt1"/>
                </a:solidFill>
                <a:latin typeface="Arial"/>
                <a:ea typeface="Arial"/>
                <a:cs typeface="Arial"/>
                <a:sym typeface="Arial"/>
              </a:rPr>
              <a:t>Insert  main title B</a:t>
            </a:r>
            <a:endParaRPr b="1" i="0" sz="1050" u="none" cap="none" strike="noStrike">
              <a:solidFill>
                <a:schemeClr val="lt1"/>
              </a:solidFill>
              <a:latin typeface="Arial"/>
              <a:ea typeface="Arial"/>
              <a:cs typeface="Arial"/>
              <a:sym typeface="Arial"/>
            </a:endParaRPr>
          </a:p>
        </p:txBody>
      </p:sp>
      <p:sp>
        <p:nvSpPr>
          <p:cNvPr id="444" name="Google Shape;444;p18"/>
          <p:cNvSpPr/>
          <p:nvPr/>
        </p:nvSpPr>
        <p:spPr>
          <a:xfrm>
            <a:off x="3738563" y="5618163"/>
            <a:ext cx="1527175" cy="3651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45" name="Google Shape;445;p18"/>
          <p:cNvSpPr/>
          <p:nvPr/>
        </p:nvSpPr>
        <p:spPr>
          <a:xfrm>
            <a:off x="3738563" y="6016625"/>
            <a:ext cx="1527175" cy="3651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46" name="Google Shape;446;p18"/>
          <p:cNvSpPr/>
          <p:nvPr/>
        </p:nvSpPr>
        <p:spPr>
          <a:xfrm>
            <a:off x="2144713" y="4851400"/>
            <a:ext cx="1527175" cy="282575"/>
          </a:xfrm>
          <a:prstGeom prst="rect">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47" name="Google Shape;447;p18"/>
          <p:cNvSpPr/>
          <p:nvPr/>
        </p:nvSpPr>
        <p:spPr>
          <a:xfrm>
            <a:off x="2144713" y="5149850"/>
            <a:ext cx="1527175" cy="36513"/>
          </a:xfrm>
          <a:prstGeom prst="rect">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48" name="Google Shape;448;p18"/>
          <p:cNvSpPr/>
          <p:nvPr/>
        </p:nvSpPr>
        <p:spPr>
          <a:xfrm>
            <a:off x="2144713" y="5205413"/>
            <a:ext cx="1527175" cy="36671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49" name="Google Shape;449;p18"/>
          <p:cNvSpPr/>
          <p:nvPr/>
        </p:nvSpPr>
        <p:spPr>
          <a:xfrm>
            <a:off x="2206625" y="4957763"/>
            <a:ext cx="76200" cy="76200"/>
          </a:xfrm>
          <a:prstGeom prst="plus">
            <a:avLst>
              <a:gd fmla="val 3142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descr="#clear#" id="450" name="Google Shape;450;p18"/>
          <p:cNvSpPr/>
          <p:nvPr/>
        </p:nvSpPr>
        <p:spPr>
          <a:xfrm>
            <a:off x="2232025" y="4859338"/>
            <a:ext cx="1337945" cy="252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b="1" i="0" lang="en-US" sz="1050" u="none" cap="none" strike="noStrike">
                <a:solidFill>
                  <a:schemeClr val="lt1"/>
                </a:solidFill>
                <a:latin typeface="Arial"/>
                <a:ea typeface="Arial"/>
                <a:cs typeface="Arial"/>
                <a:sym typeface="Arial"/>
              </a:rPr>
              <a:t>Insert  main title A</a:t>
            </a:r>
            <a:endParaRPr b="1" i="0" sz="1050" u="none" cap="none" strike="noStrike">
              <a:solidFill>
                <a:schemeClr val="lt1"/>
              </a:solidFill>
              <a:latin typeface="Arial"/>
              <a:ea typeface="Arial"/>
              <a:cs typeface="Arial"/>
              <a:sym typeface="Arial"/>
            </a:endParaRPr>
          </a:p>
        </p:txBody>
      </p:sp>
      <p:sp>
        <p:nvSpPr>
          <p:cNvPr id="451" name="Google Shape;451;p18"/>
          <p:cNvSpPr/>
          <p:nvPr/>
        </p:nvSpPr>
        <p:spPr>
          <a:xfrm>
            <a:off x="2144713" y="5618163"/>
            <a:ext cx="1527175" cy="3651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52" name="Google Shape;452;p18"/>
          <p:cNvSpPr/>
          <p:nvPr/>
        </p:nvSpPr>
        <p:spPr>
          <a:xfrm>
            <a:off x="2144713" y="6016625"/>
            <a:ext cx="1527175" cy="3651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53" name="Google Shape;453;p18"/>
          <p:cNvSpPr/>
          <p:nvPr/>
        </p:nvSpPr>
        <p:spPr>
          <a:xfrm>
            <a:off x="6927850" y="4851400"/>
            <a:ext cx="1528763" cy="282575"/>
          </a:xfrm>
          <a:prstGeom prst="rect">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54" name="Google Shape;454;p18"/>
          <p:cNvSpPr/>
          <p:nvPr/>
        </p:nvSpPr>
        <p:spPr>
          <a:xfrm>
            <a:off x="6927850" y="5149850"/>
            <a:ext cx="1528763" cy="36513"/>
          </a:xfrm>
          <a:prstGeom prst="rect">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55" name="Google Shape;455;p18"/>
          <p:cNvSpPr/>
          <p:nvPr/>
        </p:nvSpPr>
        <p:spPr>
          <a:xfrm>
            <a:off x="6927850" y="5205413"/>
            <a:ext cx="1528763" cy="36671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56" name="Google Shape;456;p18"/>
          <p:cNvSpPr/>
          <p:nvPr/>
        </p:nvSpPr>
        <p:spPr>
          <a:xfrm>
            <a:off x="6989763" y="4957763"/>
            <a:ext cx="76200" cy="76200"/>
          </a:xfrm>
          <a:prstGeom prst="plus">
            <a:avLst>
              <a:gd fmla="val 3142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descr="#clear#" id="457" name="Google Shape;457;p18"/>
          <p:cNvSpPr/>
          <p:nvPr/>
        </p:nvSpPr>
        <p:spPr>
          <a:xfrm>
            <a:off x="7011988" y="4868863"/>
            <a:ext cx="1337945" cy="252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b="1" i="0" lang="en-US" sz="1050" u="none" cap="none" strike="noStrike">
                <a:solidFill>
                  <a:schemeClr val="lt1"/>
                </a:solidFill>
                <a:latin typeface="Arial"/>
                <a:ea typeface="Arial"/>
                <a:cs typeface="Arial"/>
                <a:sym typeface="Arial"/>
              </a:rPr>
              <a:t>Insert  main title B</a:t>
            </a:r>
            <a:endParaRPr b="1" i="0" sz="1050" u="none" cap="none" strike="noStrike">
              <a:solidFill>
                <a:schemeClr val="lt1"/>
              </a:solidFill>
              <a:latin typeface="Arial"/>
              <a:ea typeface="Arial"/>
              <a:cs typeface="Arial"/>
              <a:sym typeface="Arial"/>
            </a:endParaRPr>
          </a:p>
        </p:txBody>
      </p:sp>
      <p:sp>
        <p:nvSpPr>
          <p:cNvPr id="458" name="Google Shape;458;p18"/>
          <p:cNvSpPr/>
          <p:nvPr/>
        </p:nvSpPr>
        <p:spPr>
          <a:xfrm>
            <a:off x="6927850" y="5618163"/>
            <a:ext cx="1528763" cy="3651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59" name="Google Shape;459;p18"/>
          <p:cNvSpPr/>
          <p:nvPr/>
        </p:nvSpPr>
        <p:spPr>
          <a:xfrm>
            <a:off x="6927850" y="6016625"/>
            <a:ext cx="1528763" cy="3651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60" name="Google Shape;460;p18"/>
          <p:cNvSpPr/>
          <p:nvPr/>
        </p:nvSpPr>
        <p:spPr>
          <a:xfrm>
            <a:off x="5334000" y="4851400"/>
            <a:ext cx="1527175" cy="282575"/>
          </a:xfrm>
          <a:prstGeom prst="rect">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61" name="Google Shape;461;p18"/>
          <p:cNvSpPr/>
          <p:nvPr/>
        </p:nvSpPr>
        <p:spPr>
          <a:xfrm>
            <a:off x="5334000" y="5149850"/>
            <a:ext cx="1527175" cy="36513"/>
          </a:xfrm>
          <a:prstGeom prst="rect">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62" name="Google Shape;462;p18"/>
          <p:cNvSpPr/>
          <p:nvPr/>
        </p:nvSpPr>
        <p:spPr>
          <a:xfrm>
            <a:off x="5334000" y="5205413"/>
            <a:ext cx="1527175" cy="36671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63" name="Google Shape;463;p18"/>
          <p:cNvSpPr/>
          <p:nvPr/>
        </p:nvSpPr>
        <p:spPr>
          <a:xfrm>
            <a:off x="5395913" y="4957763"/>
            <a:ext cx="76200" cy="76200"/>
          </a:xfrm>
          <a:prstGeom prst="plus">
            <a:avLst>
              <a:gd fmla="val 3142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descr="#clear#" id="464" name="Google Shape;464;p18"/>
          <p:cNvSpPr/>
          <p:nvPr/>
        </p:nvSpPr>
        <p:spPr>
          <a:xfrm>
            <a:off x="5434013" y="4868863"/>
            <a:ext cx="1337945" cy="252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b="1" i="0" lang="en-US" sz="1050" u="none" cap="none" strike="noStrike">
                <a:solidFill>
                  <a:schemeClr val="lt1"/>
                </a:solidFill>
                <a:latin typeface="Arial"/>
                <a:ea typeface="Arial"/>
                <a:cs typeface="Arial"/>
                <a:sym typeface="Arial"/>
              </a:rPr>
              <a:t>Insert  main title A</a:t>
            </a:r>
            <a:endParaRPr b="1" i="0" sz="1050" u="none" cap="none" strike="noStrike">
              <a:solidFill>
                <a:schemeClr val="lt1"/>
              </a:solidFill>
              <a:latin typeface="Arial"/>
              <a:ea typeface="Arial"/>
              <a:cs typeface="Arial"/>
              <a:sym typeface="Arial"/>
            </a:endParaRPr>
          </a:p>
        </p:txBody>
      </p:sp>
      <p:sp>
        <p:nvSpPr>
          <p:cNvPr id="465" name="Google Shape;465;p18"/>
          <p:cNvSpPr/>
          <p:nvPr/>
        </p:nvSpPr>
        <p:spPr>
          <a:xfrm>
            <a:off x="5334000" y="5618163"/>
            <a:ext cx="1527175" cy="3651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66" name="Google Shape;466;p18"/>
          <p:cNvSpPr/>
          <p:nvPr/>
        </p:nvSpPr>
        <p:spPr>
          <a:xfrm>
            <a:off x="5334000" y="6016625"/>
            <a:ext cx="1527175" cy="3651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67" name="Google Shape;467;p18"/>
          <p:cNvSpPr/>
          <p:nvPr/>
        </p:nvSpPr>
        <p:spPr>
          <a:xfrm>
            <a:off x="8523288" y="4851400"/>
            <a:ext cx="1527175" cy="282575"/>
          </a:xfrm>
          <a:prstGeom prst="rect">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68" name="Google Shape;468;p18"/>
          <p:cNvSpPr/>
          <p:nvPr/>
        </p:nvSpPr>
        <p:spPr>
          <a:xfrm>
            <a:off x="8523288" y="5149850"/>
            <a:ext cx="1527175" cy="36513"/>
          </a:xfrm>
          <a:prstGeom prst="rect">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469" name="Google Shape;469;p18"/>
          <p:cNvSpPr/>
          <p:nvPr/>
        </p:nvSpPr>
        <p:spPr>
          <a:xfrm>
            <a:off x="8523288" y="5205413"/>
            <a:ext cx="1527175" cy="36671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70" name="Google Shape;470;p18"/>
          <p:cNvSpPr/>
          <p:nvPr/>
        </p:nvSpPr>
        <p:spPr>
          <a:xfrm>
            <a:off x="8585200" y="4957763"/>
            <a:ext cx="76200" cy="76200"/>
          </a:xfrm>
          <a:prstGeom prst="plus">
            <a:avLst>
              <a:gd fmla="val 3142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descr="#clear#" id="471" name="Google Shape;471;p18"/>
          <p:cNvSpPr/>
          <p:nvPr/>
        </p:nvSpPr>
        <p:spPr>
          <a:xfrm>
            <a:off x="8607425" y="4868863"/>
            <a:ext cx="1337945" cy="252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b="1" i="0" lang="en-US" sz="1050" u="none" cap="none" strike="noStrike">
                <a:solidFill>
                  <a:schemeClr val="lt1"/>
                </a:solidFill>
                <a:latin typeface="Arial"/>
                <a:ea typeface="Arial"/>
                <a:cs typeface="Arial"/>
                <a:sym typeface="Arial"/>
              </a:rPr>
              <a:t>Insert  main title B</a:t>
            </a:r>
            <a:endParaRPr b="1" i="0" sz="1050" u="none" cap="none" strike="noStrike">
              <a:solidFill>
                <a:schemeClr val="lt1"/>
              </a:solidFill>
              <a:latin typeface="Arial"/>
              <a:ea typeface="Arial"/>
              <a:cs typeface="Arial"/>
              <a:sym typeface="Arial"/>
            </a:endParaRPr>
          </a:p>
        </p:txBody>
      </p:sp>
      <p:sp>
        <p:nvSpPr>
          <p:cNvPr id="472" name="Google Shape;472;p18"/>
          <p:cNvSpPr/>
          <p:nvPr/>
        </p:nvSpPr>
        <p:spPr>
          <a:xfrm>
            <a:off x="8523288" y="5618163"/>
            <a:ext cx="1527175" cy="3651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id="473" name="Google Shape;473;p18"/>
          <p:cNvSpPr/>
          <p:nvPr/>
        </p:nvSpPr>
        <p:spPr>
          <a:xfrm>
            <a:off x="8523288" y="6016625"/>
            <a:ext cx="1527175" cy="3651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descr="#clear#" id="474" name="Google Shape;474;p18"/>
          <p:cNvSpPr/>
          <p:nvPr/>
        </p:nvSpPr>
        <p:spPr>
          <a:xfrm>
            <a:off x="4015517" y="1753766"/>
            <a:ext cx="4110355" cy="5219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22753"/>
              </a:buClr>
              <a:buSzPts val="2800"/>
              <a:buFont typeface="Arial"/>
              <a:buNone/>
            </a:pPr>
            <a:r>
              <a:rPr b="1" i="0" lang="en-US" sz="2800" u="none" cap="none" strike="noStrike">
                <a:solidFill>
                  <a:srgbClr val="022753"/>
                </a:solidFill>
                <a:latin typeface="Arial"/>
                <a:ea typeface="Arial"/>
                <a:cs typeface="Arial"/>
                <a:sym typeface="Arial"/>
              </a:rPr>
              <a:t>“ADD A SUB TITLE SLIDE”</a:t>
            </a:r>
            <a:endParaRPr b="0" i="0" sz="1600" u="none" cap="none" strike="noStrike">
              <a:solidFill>
                <a:srgbClr val="022753"/>
              </a:solidFill>
              <a:latin typeface="Malgun Gothic"/>
              <a:ea typeface="Malgun Gothic"/>
              <a:cs typeface="Malgun Gothic"/>
              <a:sym typeface="Malgun Gothic"/>
            </a:endParaRPr>
          </a:p>
        </p:txBody>
      </p:sp>
      <p:sp>
        <p:nvSpPr>
          <p:cNvPr descr="#clear#" id="475" name="Google Shape;475;p18"/>
          <p:cNvSpPr/>
          <p:nvPr/>
        </p:nvSpPr>
        <p:spPr>
          <a:xfrm>
            <a:off x="3670300" y="2216150"/>
            <a:ext cx="4805363" cy="5530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62626"/>
              </a:buClr>
              <a:buSzPts val="1000"/>
              <a:buFont typeface="Arial"/>
              <a:buNone/>
            </a:pPr>
            <a:r>
              <a:rPr b="0" i="0" lang="en-US" sz="1000" u="none">
                <a:solidFill>
                  <a:srgbClr val="262626"/>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a:t>
            </a:r>
            <a:endParaRPr b="0" i="0" sz="1000" u="none">
              <a:solidFill>
                <a:srgbClr val="262626"/>
              </a:solidFill>
              <a:latin typeface="Arial"/>
              <a:ea typeface="Arial"/>
              <a:cs typeface="Arial"/>
              <a:sym typeface="Arial"/>
            </a:endParaRPr>
          </a:p>
        </p:txBody>
      </p:sp>
      <p:sp>
        <p:nvSpPr>
          <p:cNvPr descr="#clear#" id="476" name="Google Shape;476;p18"/>
          <p:cNvSpPr/>
          <p:nvPr/>
        </p:nvSpPr>
        <p:spPr>
          <a:xfrm>
            <a:off x="2144713" y="5267325"/>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77" name="Google Shape;477;p18"/>
          <p:cNvSpPr/>
          <p:nvPr/>
        </p:nvSpPr>
        <p:spPr>
          <a:xfrm>
            <a:off x="3738563" y="5267325"/>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78" name="Google Shape;478;p18"/>
          <p:cNvSpPr/>
          <p:nvPr/>
        </p:nvSpPr>
        <p:spPr>
          <a:xfrm>
            <a:off x="5341938" y="5267325"/>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79" name="Google Shape;479;p18"/>
          <p:cNvSpPr/>
          <p:nvPr/>
        </p:nvSpPr>
        <p:spPr>
          <a:xfrm>
            <a:off x="6931025" y="5267325"/>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80" name="Google Shape;480;p18"/>
          <p:cNvSpPr/>
          <p:nvPr/>
        </p:nvSpPr>
        <p:spPr>
          <a:xfrm>
            <a:off x="8534400" y="5267325"/>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81" name="Google Shape;481;p18"/>
          <p:cNvSpPr/>
          <p:nvPr/>
        </p:nvSpPr>
        <p:spPr>
          <a:xfrm>
            <a:off x="2144713" y="5680075"/>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82" name="Google Shape;482;p18"/>
          <p:cNvSpPr/>
          <p:nvPr/>
        </p:nvSpPr>
        <p:spPr>
          <a:xfrm>
            <a:off x="3738563" y="5680075"/>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83" name="Google Shape;483;p18"/>
          <p:cNvSpPr/>
          <p:nvPr/>
        </p:nvSpPr>
        <p:spPr>
          <a:xfrm>
            <a:off x="5341938" y="5680075"/>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84" name="Google Shape;484;p18"/>
          <p:cNvSpPr/>
          <p:nvPr/>
        </p:nvSpPr>
        <p:spPr>
          <a:xfrm>
            <a:off x="6931025" y="5680075"/>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85" name="Google Shape;485;p18"/>
          <p:cNvSpPr/>
          <p:nvPr/>
        </p:nvSpPr>
        <p:spPr>
          <a:xfrm>
            <a:off x="8534400" y="5680075"/>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86" name="Google Shape;486;p18"/>
          <p:cNvSpPr/>
          <p:nvPr/>
        </p:nvSpPr>
        <p:spPr>
          <a:xfrm>
            <a:off x="2144713" y="6064250"/>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87" name="Google Shape;487;p18"/>
          <p:cNvSpPr/>
          <p:nvPr/>
        </p:nvSpPr>
        <p:spPr>
          <a:xfrm>
            <a:off x="3738563" y="6064250"/>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88" name="Google Shape;488;p18"/>
          <p:cNvSpPr/>
          <p:nvPr/>
        </p:nvSpPr>
        <p:spPr>
          <a:xfrm>
            <a:off x="5341938" y="6064250"/>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89" name="Google Shape;489;p18"/>
          <p:cNvSpPr/>
          <p:nvPr/>
        </p:nvSpPr>
        <p:spPr>
          <a:xfrm>
            <a:off x="6931025" y="6064250"/>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descr="#clear#" id="490" name="Google Shape;490;p18"/>
          <p:cNvSpPr/>
          <p:nvPr/>
        </p:nvSpPr>
        <p:spPr>
          <a:xfrm>
            <a:off x="8534400" y="6064250"/>
            <a:ext cx="15128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0" i="0" lang="en-US" sz="1050" u="none" cap="none" strike="noStrike">
                <a:solidFill>
                  <a:srgbClr val="3F3F3F"/>
                </a:solidFill>
                <a:latin typeface="Arial"/>
                <a:ea typeface="Arial"/>
                <a:cs typeface="Arial"/>
                <a:sym typeface="Arial"/>
              </a:rPr>
              <a:t>CLICK TO ADD TEXT</a:t>
            </a:r>
            <a:endParaRPr b="0" i="0" sz="1050" u="none" cap="none" strike="noStrike">
              <a:solidFill>
                <a:srgbClr val="3F3F3F"/>
              </a:solidFill>
              <a:latin typeface="Arial"/>
              <a:ea typeface="Arial"/>
              <a:cs typeface="Arial"/>
              <a:sym typeface="Arial"/>
            </a:endParaRPr>
          </a:p>
        </p:txBody>
      </p:sp>
      <p:sp>
        <p:nvSpPr>
          <p:cNvPr id="491" name="Google Shape;491;p18"/>
          <p:cNvSpPr/>
          <p:nvPr/>
        </p:nvSpPr>
        <p:spPr>
          <a:xfrm>
            <a:off x="3287713" y="1773238"/>
            <a:ext cx="5616575" cy="1008063"/>
          </a:xfrm>
          <a:prstGeom prst="bracketPair">
            <a:avLst/>
          </a:prstGeom>
          <a:noFill/>
          <a:ln cap="flat" cmpd="sng" w="5715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descr="D:\비토피티\vito_작업\201102\새 폴더 (3)\223b005.png" id="496" name="Google Shape;496;p19"/>
          <p:cNvPicPr preferRelativeResize="0"/>
          <p:nvPr/>
        </p:nvPicPr>
        <p:blipFill rotWithShape="1">
          <a:blip r:embed="rId3">
            <a:alphaModFix/>
          </a:blip>
          <a:srcRect b="0" l="0" r="0" t="0"/>
          <a:stretch/>
        </p:blipFill>
        <p:spPr>
          <a:xfrm>
            <a:off x="1524000" y="5294313"/>
            <a:ext cx="9144000" cy="1563687"/>
          </a:xfrm>
          <a:prstGeom prst="rect">
            <a:avLst/>
          </a:prstGeom>
          <a:noFill/>
          <a:ln>
            <a:noFill/>
          </a:ln>
        </p:spPr>
      </p:pic>
      <p:sp>
        <p:nvSpPr>
          <p:cNvPr descr="#clear#" id="497" name="Google Shape;497;p19"/>
          <p:cNvSpPr txBox="1"/>
          <p:nvPr>
            <p:ph type="title"/>
          </p:nvPr>
        </p:nvSpPr>
        <p:spPr>
          <a:xfrm>
            <a:off x="-22542" y="174625"/>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498" name="Google Shape;498;p19"/>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id="499" name="Google Shape;499;p19"/>
          <p:cNvSpPr/>
          <p:nvPr/>
        </p:nvSpPr>
        <p:spPr>
          <a:xfrm>
            <a:off x="4249738" y="2636838"/>
            <a:ext cx="2789238" cy="2405063"/>
          </a:xfrm>
          <a:prstGeom prst="hexagon">
            <a:avLst>
              <a:gd fmla="val 25000" name="adj"/>
              <a:gd fmla="val 115470" name="vf"/>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00" name="Google Shape;500;p19"/>
          <p:cNvSpPr/>
          <p:nvPr/>
        </p:nvSpPr>
        <p:spPr>
          <a:xfrm>
            <a:off x="4433888" y="2789238"/>
            <a:ext cx="2420938" cy="2087563"/>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501" name="Google Shape;501;p19"/>
          <p:cNvSpPr/>
          <p:nvPr/>
        </p:nvSpPr>
        <p:spPr>
          <a:xfrm>
            <a:off x="2305050" y="4005263"/>
            <a:ext cx="2379663" cy="2051050"/>
          </a:xfrm>
          <a:prstGeom prst="hexagon">
            <a:avLst>
              <a:gd fmla="val 25000" name="adj"/>
              <a:gd fmla="val 115470" name="vf"/>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02" name="Google Shape;502;p19"/>
          <p:cNvSpPr/>
          <p:nvPr/>
        </p:nvSpPr>
        <p:spPr>
          <a:xfrm>
            <a:off x="2462213" y="4135438"/>
            <a:ext cx="2065338" cy="1781175"/>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503" name="Google Shape;503;p19"/>
          <p:cNvSpPr/>
          <p:nvPr/>
        </p:nvSpPr>
        <p:spPr>
          <a:xfrm>
            <a:off x="6626225" y="3860800"/>
            <a:ext cx="2379663" cy="2051050"/>
          </a:xfrm>
          <a:prstGeom prst="hexagon">
            <a:avLst>
              <a:gd fmla="val 25000" name="adj"/>
              <a:gd fmla="val 115470" name="vf"/>
            </a:avLst>
          </a:prstGeom>
          <a:solidFill>
            <a:srgbClr val="5F5F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04" name="Google Shape;504;p19"/>
          <p:cNvSpPr/>
          <p:nvPr/>
        </p:nvSpPr>
        <p:spPr>
          <a:xfrm>
            <a:off x="6783388" y="3990975"/>
            <a:ext cx="2065338" cy="1781175"/>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505" name="Google Shape;505;p19"/>
          <p:cNvSpPr/>
          <p:nvPr/>
        </p:nvSpPr>
        <p:spPr>
          <a:xfrm>
            <a:off x="6769100" y="2262188"/>
            <a:ext cx="1728788" cy="1490663"/>
          </a:xfrm>
          <a:prstGeom prst="hexagon">
            <a:avLst>
              <a:gd fmla="val 25000" name="adj"/>
              <a:gd fmla="val 115470" name="vf"/>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06" name="Google Shape;506;p19"/>
          <p:cNvSpPr/>
          <p:nvPr/>
        </p:nvSpPr>
        <p:spPr>
          <a:xfrm>
            <a:off x="6883400" y="2355850"/>
            <a:ext cx="1500188" cy="1295400"/>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507" name="Google Shape;507;p19"/>
          <p:cNvSpPr/>
          <p:nvPr/>
        </p:nvSpPr>
        <p:spPr>
          <a:xfrm>
            <a:off x="3025775" y="2528888"/>
            <a:ext cx="1460500" cy="1260475"/>
          </a:xfrm>
          <a:prstGeom prst="hexagon">
            <a:avLst>
              <a:gd fmla="val 25000" name="adj"/>
              <a:gd fmla="val 115470" name="vf"/>
            </a:avLst>
          </a:pr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08" name="Google Shape;508;p19"/>
          <p:cNvSpPr/>
          <p:nvPr/>
        </p:nvSpPr>
        <p:spPr>
          <a:xfrm>
            <a:off x="3122613" y="2608263"/>
            <a:ext cx="1266825" cy="1095375"/>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509" name="Google Shape;509;p19"/>
          <p:cNvSpPr/>
          <p:nvPr/>
        </p:nvSpPr>
        <p:spPr>
          <a:xfrm>
            <a:off x="8424863" y="2960688"/>
            <a:ext cx="1462088" cy="1260475"/>
          </a:xfrm>
          <a:prstGeom prst="hexagon">
            <a:avLst>
              <a:gd fmla="val 25000" name="adj"/>
              <a:gd fmla="val 115470" name="vf"/>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10" name="Google Shape;510;p19"/>
          <p:cNvSpPr/>
          <p:nvPr/>
        </p:nvSpPr>
        <p:spPr>
          <a:xfrm>
            <a:off x="8521700" y="3040063"/>
            <a:ext cx="1268413" cy="1095375"/>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descr="#clear#" id="511" name="Google Shape;511;p19"/>
          <p:cNvSpPr/>
          <p:nvPr/>
        </p:nvSpPr>
        <p:spPr>
          <a:xfrm>
            <a:off x="4232275" y="3573463"/>
            <a:ext cx="2808288" cy="4603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Arial Black"/>
              <a:buNone/>
            </a:pPr>
            <a:r>
              <a:rPr b="1" i="0" lang="en-US" sz="2400" u="none" cap="none" strike="noStrike">
                <a:solidFill>
                  <a:schemeClr val="lt1"/>
                </a:solidFill>
                <a:latin typeface="Arial Black"/>
                <a:ea typeface="Arial Black"/>
                <a:cs typeface="Arial Black"/>
                <a:sym typeface="Arial Black"/>
              </a:rPr>
              <a:t>CONTENTS</a:t>
            </a:r>
            <a:endParaRPr b="1" i="0" sz="2400" u="none" cap="none" strike="noStrike">
              <a:solidFill>
                <a:schemeClr val="lt1"/>
              </a:solidFill>
              <a:latin typeface="Arial Black"/>
              <a:ea typeface="Arial Black"/>
              <a:cs typeface="Arial Black"/>
              <a:sym typeface="Arial Black"/>
            </a:endParaRPr>
          </a:p>
        </p:txBody>
      </p:sp>
      <p:sp>
        <p:nvSpPr>
          <p:cNvPr descr="#clear#" id="512" name="Google Shape;512;p19"/>
          <p:cNvSpPr/>
          <p:nvPr/>
        </p:nvSpPr>
        <p:spPr>
          <a:xfrm>
            <a:off x="4232275" y="3913188"/>
            <a:ext cx="2808288"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CONTENTS</a:t>
            </a:r>
            <a:endParaRPr b="0" i="0" sz="1800" u="none" cap="none" strike="noStrike">
              <a:solidFill>
                <a:schemeClr val="lt1"/>
              </a:solidFill>
              <a:latin typeface="Arial"/>
              <a:ea typeface="Arial"/>
              <a:cs typeface="Arial"/>
              <a:sym typeface="Arial"/>
            </a:endParaRPr>
          </a:p>
        </p:txBody>
      </p:sp>
      <p:sp>
        <p:nvSpPr>
          <p:cNvPr descr="#clear#" id="513" name="Google Shape;513;p19"/>
          <p:cNvSpPr/>
          <p:nvPr/>
        </p:nvSpPr>
        <p:spPr>
          <a:xfrm>
            <a:off x="6946900" y="2819400"/>
            <a:ext cx="1368425"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Black"/>
              <a:buNone/>
            </a:pPr>
            <a:r>
              <a:rPr b="1" i="0" lang="en-US" sz="1400" u="none" cap="none" strike="noStrike">
                <a:solidFill>
                  <a:schemeClr val="lt1"/>
                </a:solidFill>
                <a:latin typeface="Arial Black"/>
                <a:ea typeface="Arial Black"/>
                <a:cs typeface="Arial Black"/>
                <a:sym typeface="Arial Black"/>
              </a:rPr>
              <a:t>CONTENTS</a:t>
            </a:r>
            <a:endParaRPr b="1" i="0" sz="1400" u="none" cap="none" strike="noStrike">
              <a:solidFill>
                <a:schemeClr val="lt1"/>
              </a:solidFill>
              <a:latin typeface="Arial Black"/>
              <a:ea typeface="Arial Black"/>
              <a:cs typeface="Arial Black"/>
              <a:sym typeface="Arial Black"/>
            </a:endParaRPr>
          </a:p>
        </p:txBody>
      </p:sp>
      <p:sp>
        <p:nvSpPr>
          <p:cNvPr descr="#clear#" id="514" name="Google Shape;514;p19"/>
          <p:cNvSpPr/>
          <p:nvPr/>
        </p:nvSpPr>
        <p:spPr>
          <a:xfrm>
            <a:off x="6946900" y="3035300"/>
            <a:ext cx="1368425"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CONTENTS</a:t>
            </a:r>
            <a:endParaRPr b="0" i="0" sz="1100" u="none" cap="none" strike="noStrike">
              <a:solidFill>
                <a:schemeClr val="lt1"/>
              </a:solidFill>
              <a:latin typeface="Arial"/>
              <a:ea typeface="Arial"/>
              <a:cs typeface="Arial"/>
              <a:sym typeface="Arial"/>
            </a:endParaRPr>
          </a:p>
        </p:txBody>
      </p:sp>
      <p:sp>
        <p:nvSpPr>
          <p:cNvPr descr="#clear#" id="515" name="Google Shape;515;p19"/>
          <p:cNvSpPr/>
          <p:nvPr/>
        </p:nvSpPr>
        <p:spPr>
          <a:xfrm>
            <a:off x="8472488" y="3416300"/>
            <a:ext cx="1368425"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Black"/>
              <a:buNone/>
            </a:pPr>
            <a:r>
              <a:rPr b="1" i="0" lang="en-US" sz="1200" u="none" cap="none" strike="noStrike">
                <a:solidFill>
                  <a:schemeClr val="lt1"/>
                </a:solidFill>
                <a:latin typeface="Arial Black"/>
                <a:ea typeface="Arial Black"/>
                <a:cs typeface="Arial Black"/>
                <a:sym typeface="Arial Black"/>
              </a:rPr>
              <a:t>CONTENTS</a:t>
            </a:r>
            <a:endParaRPr b="1" i="0" sz="1200" u="none" cap="none" strike="noStrike">
              <a:solidFill>
                <a:schemeClr val="lt1"/>
              </a:solidFill>
              <a:latin typeface="Arial Black"/>
              <a:ea typeface="Arial Black"/>
              <a:cs typeface="Arial Black"/>
              <a:sym typeface="Arial Black"/>
            </a:endParaRPr>
          </a:p>
        </p:txBody>
      </p:sp>
      <p:sp>
        <p:nvSpPr>
          <p:cNvPr descr="#clear#" id="516" name="Google Shape;516;p19"/>
          <p:cNvSpPr/>
          <p:nvPr/>
        </p:nvSpPr>
        <p:spPr>
          <a:xfrm>
            <a:off x="8472488" y="3632200"/>
            <a:ext cx="1368425"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050"/>
              <a:buFont typeface="Arial"/>
              <a:buNone/>
            </a:pPr>
            <a:r>
              <a:rPr b="0" i="0" lang="en-US" sz="1050" u="none" cap="none" strike="noStrike">
                <a:solidFill>
                  <a:schemeClr val="lt1"/>
                </a:solidFill>
                <a:latin typeface="Arial"/>
                <a:ea typeface="Arial"/>
                <a:cs typeface="Arial"/>
                <a:sym typeface="Arial"/>
              </a:rPr>
              <a:t>CONTENTS</a:t>
            </a:r>
            <a:endParaRPr b="0" i="0" sz="1050" u="none" cap="none" strike="noStrike">
              <a:solidFill>
                <a:schemeClr val="lt1"/>
              </a:solidFill>
              <a:latin typeface="Arial"/>
              <a:ea typeface="Arial"/>
              <a:cs typeface="Arial"/>
              <a:sym typeface="Arial"/>
            </a:endParaRPr>
          </a:p>
        </p:txBody>
      </p:sp>
      <p:sp>
        <p:nvSpPr>
          <p:cNvPr descr="#clear#" id="517" name="Google Shape;517;p19"/>
          <p:cNvSpPr/>
          <p:nvPr/>
        </p:nvSpPr>
        <p:spPr>
          <a:xfrm>
            <a:off x="6396038" y="4652963"/>
            <a:ext cx="2808287" cy="3987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Arial"/>
              <a:buNone/>
            </a:pPr>
            <a:r>
              <a:rPr b="1" i="0" lang="en-US" sz="2000" u="none">
                <a:solidFill>
                  <a:schemeClr val="lt1"/>
                </a:solidFill>
                <a:latin typeface="Arial Black"/>
                <a:ea typeface="Arial Black"/>
                <a:cs typeface="Arial Black"/>
                <a:sym typeface="Arial Black"/>
              </a:rPr>
              <a:t>CONTENTS</a:t>
            </a:r>
            <a:endParaRPr b="1" i="0" sz="2000" u="none">
              <a:solidFill>
                <a:schemeClr val="lt1"/>
              </a:solidFill>
              <a:latin typeface="Arial Black"/>
              <a:ea typeface="Arial Black"/>
              <a:cs typeface="Arial Black"/>
              <a:sym typeface="Arial Black"/>
            </a:endParaRPr>
          </a:p>
        </p:txBody>
      </p:sp>
      <p:sp>
        <p:nvSpPr>
          <p:cNvPr descr="#clear#" id="518" name="Google Shape;518;p19"/>
          <p:cNvSpPr/>
          <p:nvPr/>
        </p:nvSpPr>
        <p:spPr>
          <a:xfrm>
            <a:off x="6396038" y="4992688"/>
            <a:ext cx="2808287"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a:solidFill>
                  <a:schemeClr val="lt1"/>
                </a:solidFill>
                <a:latin typeface="Arial"/>
                <a:ea typeface="Arial"/>
                <a:cs typeface="Arial"/>
                <a:sym typeface="Arial"/>
              </a:rPr>
              <a:t>CONTENTS</a:t>
            </a:r>
            <a:endParaRPr b="0" i="0" sz="1400" u="none">
              <a:solidFill>
                <a:schemeClr val="lt1"/>
              </a:solidFill>
              <a:latin typeface="Arial"/>
              <a:ea typeface="Arial"/>
              <a:cs typeface="Arial"/>
              <a:sym typeface="Arial"/>
            </a:endParaRPr>
          </a:p>
        </p:txBody>
      </p:sp>
      <p:sp>
        <p:nvSpPr>
          <p:cNvPr descr="#clear#" id="519" name="Google Shape;519;p19"/>
          <p:cNvSpPr/>
          <p:nvPr/>
        </p:nvSpPr>
        <p:spPr>
          <a:xfrm>
            <a:off x="2071688" y="4762500"/>
            <a:ext cx="2808288" cy="3987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Arial Black"/>
              <a:buNone/>
            </a:pPr>
            <a:r>
              <a:rPr b="1" i="0" lang="en-US" sz="2000" u="none" cap="none" strike="noStrike">
                <a:solidFill>
                  <a:schemeClr val="lt1"/>
                </a:solidFill>
                <a:latin typeface="Arial Black"/>
                <a:ea typeface="Arial Black"/>
                <a:cs typeface="Arial Black"/>
                <a:sym typeface="Arial Black"/>
              </a:rPr>
              <a:t>CONTENTS</a:t>
            </a:r>
            <a:endParaRPr b="1" i="0" sz="2000" u="none" cap="none" strike="noStrike">
              <a:solidFill>
                <a:schemeClr val="lt1"/>
              </a:solidFill>
              <a:latin typeface="Arial Black"/>
              <a:ea typeface="Arial Black"/>
              <a:cs typeface="Arial Black"/>
              <a:sym typeface="Arial Black"/>
            </a:endParaRPr>
          </a:p>
        </p:txBody>
      </p:sp>
      <p:sp>
        <p:nvSpPr>
          <p:cNvPr descr="#clear#" id="520" name="Google Shape;520;p19"/>
          <p:cNvSpPr/>
          <p:nvPr/>
        </p:nvSpPr>
        <p:spPr>
          <a:xfrm>
            <a:off x="2071688" y="5103813"/>
            <a:ext cx="2808288"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CONTENTS</a:t>
            </a:r>
            <a:endParaRPr b="0" i="0" sz="1400" u="none" cap="none" strike="noStrike">
              <a:solidFill>
                <a:schemeClr val="lt1"/>
              </a:solidFill>
              <a:latin typeface="Arial"/>
              <a:ea typeface="Arial"/>
              <a:cs typeface="Arial"/>
              <a:sym typeface="Arial"/>
            </a:endParaRPr>
          </a:p>
        </p:txBody>
      </p:sp>
      <p:sp>
        <p:nvSpPr>
          <p:cNvPr descr="#clear#" id="521" name="Google Shape;521;p19"/>
          <p:cNvSpPr/>
          <p:nvPr/>
        </p:nvSpPr>
        <p:spPr>
          <a:xfrm>
            <a:off x="3084513" y="2989263"/>
            <a:ext cx="1368425"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Black"/>
              <a:buNone/>
            </a:pPr>
            <a:r>
              <a:rPr b="1" i="0" lang="en-US" sz="1200" u="none" cap="none" strike="noStrike">
                <a:solidFill>
                  <a:schemeClr val="lt1"/>
                </a:solidFill>
                <a:latin typeface="Arial Black"/>
                <a:ea typeface="Arial Black"/>
                <a:cs typeface="Arial Black"/>
                <a:sym typeface="Arial Black"/>
              </a:rPr>
              <a:t>CONTENTS</a:t>
            </a:r>
            <a:endParaRPr b="1" i="0" sz="1200" u="none" cap="none" strike="noStrike">
              <a:solidFill>
                <a:schemeClr val="lt1"/>
              </a:solidFill>
              <a:latin typeface="Arial Black"/>
              <a:ea typeface="Arial Black"/>
              <a:cs typeface="Arial Black"/>
              <a:sym typeface="Arial Black"/>
            </a:endParaRPr>
          </a:p>
        </p:txBody>
      </p:sp>
      <p:sp>
        <p:nvSpPr>
          <p:cNvPr descr="#clear#" id="522" name="Google Shape;522;p19"/>
          <p:cNvSpPr/>
          <p:nvPr/>
        </p:nvSpPr>
        <p:spPr>
          <a:xfrm>
            <a:off x="3084513" y="3205163"/>
            <a:ext cx="1368425"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050"/>
              <a:buFont typeface="Arial"/>
              <a:buNone/>
            </a:pPr>
            <a:r>
              <a:rPr b="0" i="0" lang="en-US" sz="1050" u="none" cap="none" strike="noStrike">
                <a:solidFill>
                  <a:schemeClr val="lt1"/>
                </a:solidFill>
                <a:latin typeface="Arial"/>
                <a:ea typeface="Arial"/>
                <a:cs typeface="Arial"/>
                <a:sym typeface="Arial"/>
              </a:rPr>
              <a:t>CONTENTS</a:t>
            </a:r>
            <a:endParaRPr b="0" i="0" sz="1050" u="none" cap="none" strike="noStrike">
              <a:solidFill>
                <a:schemeClr val="lt1"/>
              </a:solidFill>
              <a:latin typeface="Arial"/>
              <a:ea typeface="Arial"/>
              <a:cs typeface="Arial"/>
              <a:sym typeface="Arial"/>
            </a:endParaRPr>
          </a:p>
        </p:txBody>
      </p:sp>
      <p:pic>
        <p:nvPicPr>
          <p:cNvPr descr="0005.png" id="523" name="Google Shape;523;p19"/>
          <p:cNvPicPr preferRelativeResize="0"/>
          <p:nvPr/>
        </p:nvPicPr>
        <p:blipFill rotWithShape="1">
          <a:blip r:embed="rId4">
            <a:alphaModFix/>
          </a:blip>
          <a:srcRect b="0" l="0" r="0" t="0"/>
          <a:stretch/>
        </p:blipFill>
        <p:spPr>
          <a:xfrm>
            <a:off x="4727575" y="4581525"/>
            <a:ext cx="1049338" cy="1527175"/>
          </a:xfrm>
          <a:prstGeom prst="rect">
            <a:avLst/>
          </a:prstGeom>
          <a:noFill/>
          <a:ln>
            <a:noFill/>
          </a:ln>
        </p:spPr>
      </p:pic>
      <p:pic>
        <p:nvPicPr>
          <p:cNvPr descr="0006.png" id="524" name="Google Shape;524;p19"/>
          <p:cNvPicPr preferRelativeResize="0"/>
          <p:nvPr/>
        </p:nvPicPr>
        <p:blipFill rotWithShape="1">
          <a:blip r:embed="rId5">
            <a:alphaModFix/>
          </a:blip>
          <a:srcRect b="0" l="0" r="0" t="0"/>
          <a:stretch/>
        </p:blipFill>
        <p:spPr>
          <a:xfrm>
            <a:off x="8777288" y="1531938"/>
            <a:ext cx="1152525" cy="16811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descr="#clear#" id="529" name="Google Shape;529;p20"/>
          <p:cNvSpPr txBox="1"/>
          <p:nvPr>
            <p:ph type="title"/>
          </p:nvPr>
        </p:nvSpPr>
        <p:spPr>
          <a:xfrm>
            <a:off x="6668" y="155575"/>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530" name="Google Shape;530;p20"/>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id="531" name="Google Shape;531;p20"/>
          <p:cNvSpPr/>
          <p:nvPr/>
        </p:nvSpPr>
        <p:spPr>
          <a:xfrm>
            <a:off x="4775200" y="2630488"/>
            <a:ext cx="1371600" cy="1181100"/>
          </a:xfrm>
          <a:prstGeom prst="hexagon">
            <a:avLst>
              <a:gd fmla="val 25000" name="adj"/>
              <a:gd fmla="val 115470" name="vf"/>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32" name="Google Shape;532;p20"/>
          <p:cNvSpPr/>
          <p:nvPr/>
        </p:nvSpPr>
        <p:spPr>
          <a:xfrm>
            <a:off x="4865688" y="2705100"/>
            <a:ext cx="1190625" cy="1025525"/>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533" name="Google Shape;533;p20"/>
          <p:cNvSpPr/>
          <p:nvPr/>
        </p:nvSpPr>
        <p:spPr>
          <a:xfrm>
            <a:off x="1713548" y="3640138"/>
            <a:ext cx="2216150" cy="1909763"/>
          </a:xfrm>
          <a:prstGeom prst="hexagon">
            <a:avLst>
              <a:gd fmla="val 25000" name="adj"/>
              <a:gd fmla="val 115470" name="vf"/>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34" name="Google Shape;534;p20"/>
          <p:cNvSpPr/>
          <p:nvPr/>
        </p:nvSpPr>
        <p:spPr>
          <a:xfrm>
            <a:off x="1859598" y="3760788"/>
            <a:ext cx="1924050" cy="1658938"/>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descr="#clear#" id="535" name="Google Shape;535;p20"/>
          <p:cNvSpPr/>
          <p:nvPr/>
        </p:nvSpPr>
        <p:spPr>
          <a:xfrm>
            <a:off x="1700848" y="4383088"/>
            <a:ext cx="2230438" cy="3987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Arial Black"/>
              <a:buNone/>
            </a:pPr>
            <a:r>
              <a:rPr b="1" i="0" lang="en-US" sz="2000" u="none" cap="none" strike="noStrike">
                <a:solidFill>
                  <a:schemeClr val="lt1"/>
                </a:solidFill>
                <a:latin typeface="Arial Black"/>
                <a:ea typeface="Arial Black"/>
                <a:cs typeface="Arial Black"/>
                <a:sym typeface="Arial Black"/>
              </a:rPr>
              <a:t>CONTENTS</a:t>
            </a:r>
            <a:endParaRPr b="1" i="0" sz="2000" u="none" cap="none" strike="noStrike">
              <a:solidFill>
                <a:schemeClr val="lt1"/>
              </a:solidFill>
              <a:latin typeface="Arial Black"/>
              <a:ea typeface="Arial Black"/>
              <a:cs typeface="Arial Black"/>
              <a:sym typeface="Arial Black"/>
            </a:endParaRPr>
          </a:p>
        </p:txBody>
      </p:sp>
      <p:sp>
        <p:nvSpPr>
          <p:cNvPr descr="#clear#" id="536" name="Google Shape;536;p20"/>
          <p:cNvSpPr/>
          <p:nvPr/>
        </p:nvSpPr>
        <p:spPr>
          <a:xfrm>
            <a:off x="1700848" y="4654550"/>
            <a:ext cx="2230438" cy="3371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CONTENTS</a:t>
            </a:r>
            <a:endParaRPr b="0" i="0" sz="1600" u="none" cap="none" strike="noStrike">
              <a:solidFill>
                <a:schemeClr val="lt1"/>
              </a:solidFill>
              <a:latin typeface="Arial"/>
              <a:ea typeface="Arial"/>
              <a:cs typeface="Arial"/>
              <a:sym typeface="Arial"/>
            </a:endParaRPr>
          </a:p>
        </p:txBody>
      </p:sp>
      <p:sp>
        <p:nvSpPr>
          <p:cNvPr descr="#clear#" id="537" name="Google Shape;537;p20"/>
          <p:cNvSpPr/>
          <p:nvPr/>
        </p:nvSpPr>
        <p:spPr>
          <a:xfrm>
            <a:off x="4829175" y="3035300"/>
            <a:ext cx="1284288"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Black"/>
              <a:buNone/>
            </a:pPr>
            <a:r>
              <a:rPr b="1" i="0" lang="en-US" sz="1200" u="none" cap="none" strike="noStrike">
                <a:solidFill>
                  <a:schemeClr val="lt1"/>
                </a:solidFill>
                <a:latin typeface="Arial Black"/>
                <a:ea typeface="Arial Black"/>
                <a:cs typeface="Arial Black"/>
                <a:sym typeface="Arial Black"/>
              </a:rPr>
              <a:t>CONTENTS</a:t>
            </a:r>
            <a:endParaRPr b="1" i="0" sz="1200" u="none" cap="none" strike="noStrike">
              <a:solidFill>
                <a:schemeClr val="lt1"/>
              </a:solidFill>
              <a:latin typeface="Arial Black"/>
              <a:ea typeface="Arial Black"/>
              <a:cs typeface="Arial Black"/>
              <a:sym typeface="Arial Black"/>
            </a:endParaRPr>
          </a:p>
        </p:txBody>
      </p:sp>
      <p:sp>
        <p:nvSpPr>
          <p:cNvPr descr="#clear#" id="538" name="Google Shape;538;p20"/>
          <p:cNvSpPr/>
          <p:nvPr/>
        </p:nvSpPr>
        <p:spPr>
          <a:xfrm>
            <a:off x="4829175" y="3238500"/>
            <a:ext cx="12842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050"/>
              <a:buFont typeface="Arial"/>
              <a:buNone/>
            </a:pPr>
            <a:r>
              <a:rPr b="0" i="0" lang="en-US" sz="1050" u="none" cap="none" strike="noStrike">
                <a:solidFill>
                  <a:schemeClr val="lt1"/>
                </a:solidFill>
                <a:latin typeface="Arial"/>
                <a:ea typeface="Arial"/>
                <a:cs typeface="Arial"/>
                <a:sym typeface="Arial"/>
              </a:rPr>
              <a:t>CONTENTS</a:t>
            </a:r>
            <a:endParaRPr b="0" i="0" sz="1050" u="none" cap="none" strike="noStrike">
              <a:solidFill>
                <a:schemeClr val="lt1"/>
              </a:solidFill>
              <a:latin typeface="Arial"/>
              <a:ea typeface="Arial"/>
              <a:cs typeface="Arial"/>
              <a:sym typeface="Arial"/>
            </a:endParaRPr>
          </a:p>
        </p:txBody>
      </p:sp>
      <p:sp>
        <p:nvSpPr>
          <p:cNvPr id="539" name="Google Shape;539;p20"/>
          <p:cNvSpPr/>
          <p:nvPr/>
        </p:nvSpPr>
        <p:spPr>
          <a:xfrm>
            <a:off x="4775200" y="3978275"/>
            <a:ext cx="1371600" cy="1182688"/>
          </a:xfrm>
          <a:prstGeom prst="hexagon">
            <a:avLst>
              <a:gd fmla="val 25000" name="adj"/>
              <a:gd fmla="val 115470" name="vf"/>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40" name="Google Shape;540;p20"/>
          <p:cNvSpPr/>
          <p:nvPr/>
        </p:nvSpPr>
        <p:spPr>
          <a:xfrm>
            <a:off x="4865688" y="4052888"/>
            <a:ext cx="1190625" cy="1027113"/>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541" name="Google Shape;541;p20"/>
          <p:cNvSpPr/>
          <p:nvPr/>
        </p:nvSpPr>
        <p:spPr>
          <a:xfrm>
            <a:off x="4775200" y="5334000"/>
            <a:ext cx="1371600" cy="1181100"/>
          </a:xfrm>
          <a:prstGeom prst="hexagon">
            <a:avLst>
              <a:gd fmla="val 25000" name="adj"/>
              <a:gd fmla="val 115470" name="vf"/>
            </a:avLst>
          </a:pr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42" name="Google Shape;542;p20"/>
          <p:cNvSpPr/>
          <p:nvPr/>
        </p:nvSpPr>
        <p:spPr>
          <a:xfrm>
            <a:off x="4865688" y="5408613"/>
            <a:ext cx="1190625" cy="1025525"/>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descr="#clear#" id="543" name="Google Shape;543;p20"/>
          <p:cNvSpPr/>
          <p:nvPr/>
        </p:nvSpPr>
        <p:spPr>
          <a:xfrm>
            <a:off x="4829175" y="4387850"/>
            <a:ext cx="1284288"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Black"/>
              <a:buNone/>
            </a:pPr>
            <a:r>
              <a:rPr b="1" i="0" lang="en-US" sz="1200" u="none" cap="none" strike="noStrike">
                <a:solidFill>
                  <a:schemeClr val="lt1"/>
                </a:solidFill>
                <a:latin typeface="Arial Black"/>
                <a:ea typeface="Arial Black"/>
                <a:cs typeface="Arial Black"/>
                <a:sym typeface="Arial Black"/>
              </a:rPr>
              <a:t>CONTENTS</a:t>
            </a:r>
            <a:endParaRPr b="1" i="0" sz="1200" u="none" cap="none" strike="noStrike">
              <a:solidFill>
                <a:schemeClr val="lt1"/>
              </a:solidFill>
              <a:latin typeface="Arial Black"/>
              <a:ea typeface="Arial Black"/>
              <a:cs typeface="Arial Black"/>
              <a:sym typeface="Arial Black"/>
            </a:endParaRPr>
          </a:p>
        </p:txBody>
      </p:sp>
      <p:sp>
        <p:nvSpPr>
          <p:cNvPr descr="#clear#" id="544" name="Google Shape;544;p20"/>
          <p:cNvSpPr/>
          <p:nvPr/>
        </p:nvSpPr>
        <p:spPr>
          <a:xfrm>
            <a:off x="4829175" y="4591050"/>
            <a:ext cx="12842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050"/>
              <a:buFont typeface="Arial"/>
              <a:buNone/>
            </a:pPr>
            <a:r>
              <a:rPr b="0" i="0" lang="en-US" sz="1050" u="none" cap="none" strike="noStrike">
                <a:solidFill>
                  <a:schemeClr val="lt1"/>
                </a:solidFill>
                <a:latin typeface="Arial"/>
                <a:ea typeface="Arial"/>
                <a:cs typeface="Arial"/>
                <a:sym typeface="Arial"/>
              </a:rPr>
              <a:t>CONTENTS</a:t>
            </a:r>
            <a:endParaRPr b="0" i="0" sz="1050" u="none" cap="none" strike="noStrike">
              <a:solidFill>
                <a:schemeClr val="lt1"/>
              </a:solidFill>
              <a:latin typeface="Arial"/>
              <a:ea typeface="Arial"/>
              <a:cs typeface="Arial"/>
              <a:sym typeface="Arial"/>
            </a:endParaRPr>
          </a:p>
        </p:txBody>
      </p:sp>
      <p:sp>
        <p:nvSpPr>
          <p:cNvPr descr="#clear#" id="545" name="Google Shape;545;p20"/>
          <p:cNvSpPr/>
          <p:nvPr/>
        </p:nvSpPr>
        <p:spPr>
          <a:xfrm>
            <a:off x="4829175" y="5738813"/>
            <a:ext cx="1284288"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Black"/>
              <a:buNone/>
            </a:pPr>
            <a:r>
              <a:rPr b="1" i="0" lang="en-US" sz="1200" u="none" cap="none" strike="noStrike">
                <a:solidFill>
                  <a:schemeClr val="lt1"/>
                </a:solidFill>
                <a:latin typeface="Arial Black"/>
                <a:ea typeface="Arial Black"/>
                <a:cs typeface="Arial Black"/>
                <a:sym typeface="Arial Black"/>
              </a:rPr>
              <a:t>CONTENTS</a:t>
            </a:r>
            <a:endParaRPr b="1" i="0" sz="1200" u="none" cap="none" strike="noStrike">
              <a:solidFill>
                <a:schemeClr val="lt1"/>
              </a:solidFill>
              <a:latin typeface="Arial Black"/>
              <a:ea typeface="Arial Black"/>
              <a:cs typeface="Arial Black"/>
              <a:sym typeface="Arial Black"/>
            </a:endParaRPr>
          </a:p>
        </p:txBody>
      </p:sp>
      <p:sp>
        <p:nvSpPr>
          <p:cNvPr descr="#clear#" id="546" name="Google Shape;546;p20"/>
          <p:cNvSpPr/>
          <p:nvPr/>
        </p:nvSpPr>
        <p:spPr>
          <a:xfrm>
            <a:off x="4829175" y="5942013"/>
            <a:ext cx="1284288"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050"/>
              <a:buFont typeface="Arial"/>
              <a:buNone/>
            </a:pPr>
            <a:r>
              <a:rPr b="0" i="0" lang="en-US" sz="1050" u="none" cap="none" strike="noStrike">
                <a:solidFill>
                  <a:schemeClr val="lt1"/>
                </a:solidFill>
                <a:latin typeface="Arial"/>
                <a:ea typeface="Arial"/>
                <a:cs typeface="Arial"/>
                <a:sym typeface="Arial"/>
              </a:rPr>
              <a:t>CONTENTS</a:t>
            </a:r>
            <a:endParaRPr b="0" i="0" sz="1050" u="none" cap="none" strike="noStrike">
              <a:solidFill>
                <a:schemeClr val="lt1"/>
              </a:solidFill>
              <a:latin typeface="Arial"/>
              <a:ea typeface="Arial"/>
              <a:cs typeface="Arial"/>
              <a:sym typeface="Arial"/>
            </a:endParaRPr>
          </a:p>
        </p:txBody>
      </p:sp>
      <p:sp>
        <p:nvSpPr>
          <p:cNvPr id="547" name="Google Shape;547;p20"/>
          <p:cNvSpPr/>
          <p:nvPr/>
        </p:nvSpPr>
        <p:spPr>
          <a:xfrm>
            <a:off x="5924550" y="2646363"/>
            <a:ext cx="3987800" cy="1149350"/>
          </a:xfrm>
          <a:prstGeom prst="chevron">
            <a:avLst>
              <a:gd fmla="val 27076"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48" name="Google Shape;548;p20"/>
          <p:cNvSpPr/>
          <p:nvPr/>
        </p:nvSpPr>
        <p:spPr>
          <a:xfrm>
            <a:off x="5924550" y="3994150"/>
            <a:ext cx="3987800" cy="1149350"/>
          </a:xfrm>
          <a:prstGeom prst="chevron">
            <a:avLst>
              <a:gd fmla="val 27076"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49" name="Google Shape;549;p20"/>
          <p:cNvSpPr/>
          <p:nvPr/>
        </p:nvSpPr>
        <p:spPr>
          <a:xfrm>
            <a:off x="5924550" y="5349875"/>
            <a:ext cx="3987800" cy="1149350"/>
          </a:xfrm>
          <a:prstGeom prst="chevron">
            <a:avLst>
              <a:gd fmla="val 27076"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550" name="Google Shape;550;p20"/>
          <p:cNvSpPr/>
          <p:nvPr/>
        </p:nvSpPr>
        <p:spPr>
          <a:xfrm>
            <a:off x="9712960" y="5334000"/>
            <a:ext cx="1284288" cy="13220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8D8D8"/>
              </a:buClr>
              <a:buSzPts val="8000"/>
              <a:buFont typeface="Arial"/>
              <a:buNone/>
            </a:pPr>
            <a:r>
              <a:rPr b="1" i="1" lang="en-US" sz="8000" u="none" cap="none" strike="noStrike">
                <a:solidFill>
                  <a:srgbClr val="D8D8D8"/>
                </a:solidFill>
                <a:latin typeface="Arial"/>
                <a:ea typeface="Arial"/>
                <a:cs typeface="Arial"/>
                <a:sym typeface="Arial"/>
              </a:rPr>
              <a:t>3</a:t>
            </a:r>
            <a:endParaRPr b="1" i="1" sz="8000" u="none" cap="none" strike="noStrike">
              <a:solidFill>
                <a:srgbClr val="D8D8D8"/>
              </a:solidFill>
              <a:latin typeface="Arial"/>
              <a:ea typeface="Arial"/>
              <a:cs typeface="Arial"/>
              <a:sym typeface="Arial"/>
            </a:endParaRPr>
          </a:p>
        </p:txBody>
      </p:sp>
      <p:sp>
        <p:nvSpPr>
          <p:cNvPr descr="#clear#" id="551" name="Google Shape;551;p20"/>
          <p:cNvSpPr/>
          <p:nvPr/>
        </p:nvSpPr>
        <p:spPr>
          <a:xfrm>
            <a:off x="9712960" y="3981450"/>
            <a:ext cx="1284288" cy="13220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8D8D8"/>
              </a:buClr>
              <a:buSzPts val="8000"/>
              <a:buFont typeface="Arial"/>
              <a:buNone/>
            </a:pPr>
            <a:r>
              <a:rPr b="1" i="1" lang="en-US" sz="8000" u="none" cap="none" strike="noStrike">
                <a:solidFill>
                  <a:srgbClr val="D8D8D8"/>
                </a:solidFill>
                <a:latin typeface="Arial"/>
                <a:ea typeface="Arial"/>
                <a:cs typeface="Arial"/>
                <a:sym typeface="Arial"/>
              </a:rPr>
              <a:t>2</a:t>
            </a:r>
            <a:endParaRPr b="1" i="1" sz="8000" u="none" cap="none" strike="noStrike">
              <a:solidFill>
                <a:srgbClr val="D8D8D8"/>
              </a:solidFill>
              <a:latin typeface="Arial"/>
              <a:ea typeface="Arial"/>
              <a:cs typeface="Arial"/>
              <a:sym typeface="Arial"/>
            </a:endParaRPr>
          </a:p>
        </p:txBody>
      </p:sp>
      <p:sp>
        <p:nvSpPr>
          <p:cNvPr descr="#clear#" id="552" name="Google Shape;552;p20"/>
          <p:cNvSpPr/>
          <p:nvPr/>
        </p:nvSpPr>
        <p:spPr>
          <a:xfrm>
            <a:off x="9712960" y="2560638"/>
            <a:ext cx="1284288" cy="13220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8D8D8"/>
              </a:buClr>
              <a:buSzPts val="8000"/>
              <a:buFont typeface="Arial"/>
              <a:buNone/>
            </a:pPr>
            <a:r>
              <a:rPr b="1" i="1" lang="en-US" sz="8000" u="none" cap="none" strike="noStrike">
                <a:solidFill>
                  <a:srgbClr val="D8D8D8"/>
                </a:solidFill>
                <a:latin typeface="Arial"/>
                <a:ea typeface="Arial"/>
                <a:cs typeface="Arial"/>
                <a:sym typeface="Arial"/>
              </a:rPr>
              <a:t>1</a:t>
            </a:r>
            <a:endParaRPr b="1" i="1" sz="8000" u="none" cap="none" strike="noStrike">
              <a:solidFill>
                <a:srgbClr val="D8D8D8"/>
              </a:solidFill>
              <a:latin typeface="Arial"/>
              <a:ea typeface="Arial"/>
              <a:cs typeface="Arial"/>
              <a:sym typeface="Arial"/>
            </a:endParaRPr>
          </a:p>
        </p:txBody>
      </p:sp>
      <p:sp>
        <p:nvSpPr>
          <p:cNvPr descr="#clear#" id="553" name="Google Shape;553;p20"/>
          <p:cNvSpPr txBox="1"/>
          <p:nvPr/>
        </p:nvSpPr>
        <p:spPr>
          <a:xfrm>
            <a:off x="6330950" y="3048000"/>
            <a:ext cx="3378200"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900" u="none">
              <a:solidFill>
                <a:srgbClr val="404040"/>
              </a:solidFill>
              <a:latin typeface="Arial"/>
              <a:ea typeface="Arial"/>
              <a:cs typeface="Arial"/>
              <a:sym typeface="Arial"/>
            </a:endParaRPr>
          </a:p>
        </p:txBody>
      </p:sp>
      <p:sp>
        <p:nvSpPr>
          <p:cNvPr descr="#clear#" id="554" name="Google Shape;554;p20"/>
          <p:cNvSpPr/>
          <p:nvPr/>
        </p:nvSpPr>
        <p:spPr>
          <a:xfrm>
            <a:off x="6311900" y="2765425"/>
            <a:ext cx="2906713" cy="3371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600"/>
              <a:buFont typeface="Times New Roman"/>
              <a:buNone/>
            </a:pPr>
            <a:r>
              <a:rPr b="1" i="1" lang="en-US" sz="1600" u="none" cap="none" strike="noStrike">
                <a:solidFill>
                  <a:srgbClr val="3F3F3F"/>
                </a:solidFill>
                <a:latin typeface="Times New Roman"/>
                <a:ea typeface="Times New Roman"/>
                <a:cs typeface="Times New Roman"/>
                <a:sym typeface="Times New Roman"/>
              </a:rPr>
              <a:t>INSERT BUSINESS TITLE</a:t>
            </a:r>
            <a:endParaRPr b="1" i="1" sz="1600" u="none" cap="none" strike="noStrike">
              <a:solidFill>
                <a:srgbClr val="3F3F3F"/>
              </a:solidFill>
              <a:latin typeface="Times New Roman"/>
              <a:ea typeface="Times New Roman"/>
              <a:cs typeface="Times New Roman"/>
              <a:sym typeface="Times New Roman"/>
            </a:endParaRPr>
          </a:p>
        </p:txBody>
      </p:sp>
      <p:sp>
        <p:nvSpPr>
          <p:cNvPr descr="#clear#" id="555" name="Google Shape;555;p20"/>
          <p:cNvSpPr txBox="1"/>
          <p:nvPr/>
        </p:nvSpPr>
        <p:spPr>
          <a:xfrm>
            <a:off x="6330950" y="4400550"/>
            <a:ext cx="3378200"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900" u="none">
              <a:solidFill>
                <a:srgbClr val="404040"/>
              </a:solidFill>
              <a:latin typeface="Arial"/>
              <a:ea typeface="Arial"/>
              <a:cs typeface="Arial"/>
              <a:sym typeface="Arial"/>
            </a:endParaRPr>
          </a:p>
        </p:txBody>
      </p:sp>
      <p:sp>
        <p:nvSpPr>
          <p:cNvPr descr="#clear#" id="556" name="Google Shape;556;p20"/>
          <p:cNvSpPr/>
          <p:nvPr/>
        </p:nvSpPr>
        <p:spPr>
          <a:xfrm>
            <a:off x="6311900" y="4116388"/>
            <a:ext cx="2906713" cy="3371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600"/>
              <a:buFont typeface="Times New Roman"/>
              <a:buNone/>
            </a:pPr>
            <a:r>
              <a:rPr b="1" i="1" lang="en-US" sz="1600" u="none" cap="none" strike="noStrike">
                <a:solidFill>
                  <a:srgbClr val="3F3F3F"/>
                </a:solidFill>
                <a:latin typeface="Times New Roman"/>
                <a:ea typeface="Times New Roman"/>
                <a:cs typeface="Times New Roman"/>
                <a:sym typeface="Times New Roman"/>
              </a:rPr>
              <a:t>INSERT BUSINESS TITLE</a:t>
            </a:r>
            <a:endParaRPr b="1" i="1" sz="1600" u="none" cap="none" strike="noStrike">
              <a:solidFill>
                <a:srgbClr val="3F3F3F"/>
              </a:solidFill>
              <a:latin typeface="Times New Roman"/>
              <a:ea typeface="Times New Roman"/>
              <a:cs typeface="Times New Roman"/>
              <a:sym typeface="Times New Roman"/>
            </a:endParaRPr>
          </a:p>
        </p:txBody>
      </p:sp>
      <p:sp>
        <p:nvSpPr>
          <p:cNvPr descr="#clear#" id="557" name="Google Shape;557;p20"/>
          <p:cNvSpPr txBox="1"/>
          <p:nvPr/>
        </p:nvSpPr>
        <p:spPr>
          <a:xfrm>
            <a:off x="6330950" y="5751513"/>
            <a:ext cx="3378200"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900" u="none">
              <a:solidFill>
                <a:srgbClr val="404040"/>
              </a:solidFill>
              <a:latin typeface="Arial"/>
              <a:ea typeface="Arial"/>
              <a:cs typeface="Arial"/>
              <a:sym typeface="Arial"/>
            </a:endParaRPr>
          </a:p>
        </p:txBody>
      </p:sp>
      <p:sp>
        <p:nvSpPr>
          <p:cNvPr descr="#clear#" id="558" name="Google Shape;558;p20"/>
          <p:cNvSpPr/>
          <p:nvPr/>
        </p:nvSpPr>
        <p:spPr>
          <a:xfrm>
            <a:off x="6311900" y="5468938"/>
            <a:ext cx="2906713" cy="3371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600"/>
              <a:buFont typeface="Times New Roman"/>
              <a:buNone/>
            </a:pPr>
            <a:r>
              <a:rPr b="1" i="1" lang="en-US" sz="1600" u="none" cap="none" strike="noStrike">
                <a:solidFill>
                  <a:srgbClr val="3F3F3F"/>
                </a:solidFill>
                <a:latin typeface="Times New Roman"/>
                <a:ea typeface="Times New Roman"/>
                <a:cs typeface="Times New Roman"/>
                <a:sym typeface="Times New Roman"/>
              </a:rPr>
              <a:t>INSERT BUSINESS TITLE</a:t>
            </a:r>
            <a:endParaRPr b="1" i="1" sz="1600" u="none" cap="none" strike="noStrike">
              <a:solidFill>
                <a:srgbClr val="3F3F3F"/>
              </a:solidFill>
              <a:latin typeface="Times New Roman"/>
              <a:ea typeface="Times New Roman"/>
              <a:cs typeface="Times New Roman"/>
              <a:sym typeface="Times New Roman"/>
            </a:endParaRPr>
          </a:p>
        </p:txBody>
      </p:sp>
      <p:cxnSp>
        <p:nvCxnSpPr>
          <p:cNvPr id="559" name="Google Shape;559;p20"/>
          <p:cNvCxnSpPr>
            <a:stCxn id="533" idx="5"/>
            <a:endCxn id="537" idx="1"/>
          </p:cNvCxnSpPr>
          <p:nvPr/>
        </p:nvCxnSpPr>
        <p:spPr>
          <a:xfrm flipH="1" rot="10800000">
            <a:off x="3452257" y="3173038"/>
            <a:ext cx="1377000" cy="467100"/>
          </a:xfrm>
          <a:prstGeom prst="straightConnector1">
            <a:avLst/>
          </a:prstGeom>
          <a:noFill/>
          <a:ln cap="flat" cmpd="sng" w="12700">
            <a:solidFill>
              <a:srgbClr val="595959"/>
            </a:solidFill>
            <a:prstDash val="dash"/>
            <a:round/>
            <a:headEnd len="sm" w="sm" type="none"/>
            <a:tailEnd len="sm" w="sm" type="none"/>
          </a:ln>
        </p:spPr>
      </p:cxnSp>
      <p:cxnSp>
        <p:nvCxnSpPr>
          <p:cNvPr id="560" name="Google Shape;560;p20"/>
          <p:cNvCxnSpPr>
            <a:stCxn id="539" idx="3"/>
            <a:endCxn id="535" idx="3"/>
          </p:cNvCxnSpPr>
          <p:nvPr/>
        </p:nvCxnSpPr>
        <p:spPr>
          <a:xfrm flipH="1">
            <a:off x="3931300" y="4569619"/>
            <a:ext cx="843900" cy="12900"/>
          </a:xfrm>
          <a:prstGeom prst="straightConnector1">
            <a:avLst/>
          </a:prstGeom>
          <a:noFill/>
          <a:ln cap="flat" cmpd="sng" w="12700">
            <a:solidFill>
              <a:srgbClr val="595959"/>
            </a:solidFill>
            <a:prstDash val="dash"/>
            <a:round/>
            <a:headEnd len="sm" w="sm" type="none"/>
            <a:tailEnd len="sm" w="sm" type="none"/>
          </a:ln>
        </p:spPr>
      </p:cxnSp>
      <p:cxnSp>
        <p:nvCxnSpPr>
          <p:cNvPr id="561" name="Google Shape;561;p20"/>
          <p:cNvCxnSpPr/>
          <p:nvPr/>
        </p:nvCxnSpPr>
        <p:spPr>
          <a:xfrm rot="10800000">
            <a:off x="3503930" y="5589270"/>
            <a:ext cx="1296035" cy="360045"/>
          </a:xfrm>
          <a:prstGeom prst="straightConnector1">
            <a:avLst/>
          </a:prstGeom>
          <a:noFill/>
          <a:ln cap="flat" cmpd="sng" w="12700">
            <a:solidFill>
              <a:srgbClr val="595959"/>
            </a:solidFill>
            <a:prstDash val="dash"/>
            <a:round/>
            <a:headEnd len="sm" w="sm" type="none"/>
            <a:tailEnd len="sm" w="sm" type="none"/>
          </a:ln>
        </p:spPr>
      </p:cxnSp>
      <p:sp>
        <p:nvSpPr>
          <p:cNvPr id="562" name="Google Shape;562;p20"/>
          <p:cNvSpPr/>
          <p:nvPr/>
        </p:nvSpPr>
        <p:spPr>
          <a:xfrm>
            <a:off x="1919288" y="1581150"/>
            <a:ext cx="46038" cy="431800"/>
          </a:xfrm>
          <a:prstGeom prst="rect">
            <a:avLst/>
          </a:pr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563" name="Google Shape;563;p20"/>
          <p:cNvSpPr/>
          <p:nvPr/>
        </p:nvSpPr>
        <p:spPr>
          <a:xfrm>
            <a:off x="1954213" y="1773238"/>
            <a:ext cx="2735263"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400"/>
              <a:buFont typeface="Arial"/>
              <a:buNone/>
            </a:pPr>
            <a:r>
              <a:rPr b="1" i="0" lang="en-US" sz="1400" u="none">
                <a:solidFill>
                  <a:srgbClr val="404040"/>
                </a:solidFill>
                <a:latin typeface="Arial"/>
                <a:ea typeface="Arial"/>
                <a:cs typeface="Arial"/>
                <a:sym typeface="Arial"/>
              </a:rPr>
              <a:t>Business PART</a:t>
            </a:r>
            <a:endParaRPr b="1" i="0" sz="3200" u="none">
              <a:solidFill>
                <a:srgbClr val="404040"/>
              </a:solidFill>
              <a:latin typeface="Arial"/>
              <a:ea typeface="Arial"/>
              <a:cs typeface="Arial"/>
              <a:sym typeface="Arial"/>
            </a:endParaRPr>
          </a:p>
        </p:txBody>
      </p:sp>
      <p:sp>
        <p:nvSpPr>
          <p:cNvPr descr="#clear#" id="564" name="Google Shape;564;p20"/>
          <p:cNvSpPr/>
          <p:nvPr/>
        </p:nvSpPr>
        <p:spPr>
          <a:xfrm>
            <a:off x="1947863" y="1571625"/>
            <a:ext cx="2160588" cy="245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000"/>
              <a:buFont typeface="Arial"/>
              <a:buNone/>
            </a:pPr>
            <a:r>
              <a:rPr b="1" i="0" lang="en-US" sz="1000" u="none">
                <a:solidFill>
                  <a:srgbClr val="404040"/>
                </a:solidFill>
                <a:latin typeface="Arial"/>
                <a:ea typeface="Arial"/>
                <a:cs typeface="Arial"/>
                <a:sym typeface="Arial"/>
              </a:rPr>
              <a:t>Chapter. 01</a:t>
            </a:r>
            <a:endParaRPr b="1" i="0" sz="1000" u="none">
              <a:solidFill>
                <a:srgbClr val="404040"/>
              </a:solidFill>
              <a:latin typeface="Arial"/>
              <a:ea typeface="Arial"/>
              <a:cs typeface="Arial"/>
              <a:sym typeface="Arial"/>
            </a:endParaRPr>
          </a:p>
        </p:txBody>
      </p:sp>
      <p:sp>
        <p:nvSpPr>
          <p:cNvPr descr="#clear#" id="565" name="Google Shape;565;p20"/>
          <p:cNvSpPr txBox="1"/>
          <p:nvPr/>
        </p:nvSpPr>
        <p:spPr>
          <a:xfrm>
            <a:off x="1963738" y="2070100"/>
            <a:ext cx="2547938" cy="11068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100"/>
              <a:buFont typeface="Arial"/>
              <a:buNone/>
            </a:pPr>
            <a:r>
              <a:rPr b="0" i="0" lang="en-US" sz="11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100" u="none">
              <a:solidFill>
                <a:srgbClr val="40404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descr="#clear#" id="570" name="Google Shape;570;p21"/>
          <p:cNvSpPr txBox="1"/>
          <p:nvPr>
            <p:ph type="title"/>
          </p:nvPr>
        </p:nvSpPr>
        <p:spPr>
          <a:xfrm>
            <a:off x="-22542" y="165100"/>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571" name="Google Shape;571;p21"/>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descr="#clear#" id="572" name="Google Shape;572;p21"/>
          <p:cNvSpPr/>
          <p:nvPr/>
        </p:nvSpPr>
        <p:spPr>
          <a:xfrm>
            <a:off x="2094007" y="1593004"/>
            <a:ext cx="3848735" cy="9531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22753"/>
              </a:buClr>
              <a:buSzPts val="2800"/>
              <a:buFont typeface="Arial"/>
              <a:buNone/>
            </a:pPr>
            <a:r>
              <a:rPr b="1" i="0" lang="en-US" sz="2800" u="none" cap="none" strike="noStrike">
                <a:solidFill>
                  <a:srgbClr val="022753"/>
                </a:solidFill>
                <a:latin typeface="Arial"/>
                <a:ea typeface="Arial"/>
                <a:cs typeface="Arial"/>
                <a:sym typeface="Arial"/>
              </a:rPr>
              <a:t>INSERT HERE</a:t>
            </a:r>
            <a:endParaRPr b="1" i="0" sz="2800" u="none" cap="none" strike="noStrike">
              <a:solidFill>
                <a:srgbClr val="022753"/>
              </a:solidFill>
              <a:latin typeface="Arial"/>
              <a:ea typeface="Arial"/>
              <a:cs typeface="Arial"/>
              <a:sym typeface="Arial"/>
            </a:endParaRPr>
          </a:p>
          <a:p>
            <a:pPr indent="0" lvl="0" marL="0" marR="0" rtl="0" algn="l">
              <a:lnSpc>
                <a:spcPct val="100000"/>
              </a:lnSpc>
              <a:spcBef>
                <a:spcPts val="0"/>
              </a:spcBef>
              <a:spcAft>
                <a:spcPts val="0"/>
              </a:spcAft>
              <a:buClr>
                <a:srgbClr val="595959"/>
              </a:buClr>
              <a:buSzPts val="2800"/>
              <a:buFont typeface="Arial"/>
              <a:buNone/>
            </a:pPr>
            <a:r>
              <a:rPr b="0" i="0" lang="en-US" sz="2800" u="none" cap="none" strike="noStrike">
                <a:solidFill>
                  <a:srgbClr val="595959"/>
                </a:solidFill>
                <a:latin typeface="Arial"/>
                <a:ea typeface="Arial"/>
                <a:cs typeface="Arial"/>
                <a:sym typeface="Arial"/>
              </a:rPr>
              <a:t>ADD A SUB TITLE SLIDE</a:t>
            </a:r>
            <a:endParaRPr b="0" i="0" sz="1600" u="none" cap="none" strike="noStrike">
              <a:solidFill>
                <a:srgbClr val="595959"/>
              </a:solidFill>
              <a:latin typeface="Arial"/>
              <a:ea typeface="Arial"/>
              <a:cs typeface="Arial"/>
              <a:sym typeface="Arial"/>
            </a:endParaRPr>
          </a:p>
        </p:txBody>
      </p:sp>
      <p:sp>
        <p:nvSpPr>
          <p:cNvPr descr="#clear#" id="573" name="Google Shape;573;p21"/>
          <p:cNvSpPr txBox="1"/>
          <p:nvPr/>
        </p:nvSpPr>
        <p:spPr>
          <a:xfrm>
            <a:off x="2108200" y="2528888"/>
            <a:ext cx="7966075" cy="4298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100"/>
              <a:buFont typeface="Arial"/>
              <a:buNone/>
            </a:pPr>
            <a:r>
              <a:rPr b="0" i="0" lang="en-US" sz="11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100" u="none">
              <a:solidFill>
                <a:srgbClr val="404040"/>
              </a:solidFill>
              <a:latin typeface="Arial"/>
              <a:ea typeface="Arial"/>
              <a:cs typeface="Arial"/>
              <a:sym typeface="Arial"/>
            </a:endParaRPr>
          </a:p>
        </p:txBody>
      </p:sp>
      <p:sp>
        <p:nvSpPr>
          <p:cNvPr id="574" name="Google Shape;574;p21"/>
          <p:cNvSpPr/>
          <p:nvPr/>
        </p:nvSpPr>
        <p:spPr>
          <a:xfrm>
            <a:off x="2135188" y="3105150"/>
            <a:ext cx="7848600" cy="3384550"/>
          </a:xfrm>
          <a:prstGeom prst="rect">
            <a:avLst/>
          </a:prstGeom>
          <a:solidFill>
            <a:schemeClr val="l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75" name="Google Shape;575;p21"/>
          <p:cNvSpPr/>
          <p:nvPr/>
        </p:nvSpPr>
        <p:spPr>
          <a:xfrm>
            <a:off x="2211388" y="3176588"/>
            <a:ext cx="7704138" cy="3241675"/>
          </a:xfrm>
          <a:prstGeom prst="rect">
            <a:avLst/>
          </a:prstGeom>
          <a:solidFill>
            <a:schemeClr val="lt1"/>
          </a:solidFill>
          <a:ln cap="flat" cmpd="sng" w="1905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76" name="Google Shape;576;p21"/>
          <p:cNvSpPr/>
          <p:nvPr/>
        </p:nvSpPr>
        <p:spPr>
          <a:xfrm>
            <a:off x="2214563" y="5657850"/>
            <a:ext cx="7704138" cy="762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77" name="Google Shape;577;p21"/>
          <p:cNvSpPr/>
          <p:nvPr/>
        </p:nvSpPr>
        <p:spPr>
          <a:xfrm>
            <a:off x="2214563" y="3860800"/>
            <a:ext cx="7704138" cy="180022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cxnSp>
        <p:nvCxnSpPr>
          <p:cNvPr id="578" name="Google Shape;578;p21"/>
          <p:cNvCxnSpPr/>
          <p:nvPr/>
        </p:nvCxnSpPr>
        <p:spPr>
          <a:xfrm>
            <a:off x="2224088" y="3860800"/>
            <a:ext cx="7683500" cy="6350"/>
          </a:xfrm>
          <a:prstGeom prst="straightConnector1">
            <a:avLst/>
          </a:prstGeom>
          <a:noFill/>
          <a:ln cap="flat" cmpd="sng" w="28575">
            <a:solidFill>
              <a:srgbClr val="D8D8D8"/>
            </a:solidFill>
            <a:prstDash val="solid"/>
            <a:round/>
            <a:headEnd len="sm" w="sm" type="none"/>
            <a:tailEnd len="sm" w="sm" type="none"/>
          </a:ln>
        </p:spPr>
      </p:cxnSp>
      <p:cxnSp>
        <p:nvCxnSpPr>
          <p:cNvPr id="579" name="Google Shape;579;p21"/>
          <p:cNvCxnSpPr/>
          <p:nvPr/>
        </p:nvCxnSpPr>
        <p:spPr>
          <a:xfrm>
            <a:off x="2224088" y="4230688"/>
            <a:ext cx="7683500" cy="6350"/>
          </a:xfrm>
          <a:prstGeom prst="straightConnector1">
            <a:avLst/>
          </a:prstGeom>
          <a:noFill/>
          <a:ln cap="flat" cmpd="sng" w="15875">
            <a:solidFill>
              <a:srgbClr val="D8D8D8"/>
            </a:solidFill>
            <a:prstDash val="solid"/>
            <a:round/>
            <a:headEnd len="sm" w="sm" type="none"/>
            <a:tailEnd len="sm" w="sm" type="none"/>
          </a:ln>
        </p:spPr>
      </p:cxnSp>
      <p:cxnSp>
        <p:nvCxnSpPr>
          <p:cNvPr id="580" name="Google Shape;580;p21"/>
          <p:cNvCxnSpPr/>
          <p:nvPr/>
        </p:nvCxnSpPr>
        <p:spPr>
          <a:xfrm>
            <a:off x="2217738" y="4591050"/>
            <a:ext cx="7683500" cy="6350"/>
          </a:xfrm>
          <a:prstGeom prst="straightConnector1">
            <a:avLst/>
          </a:prstGeom>
          <a:noFill/>
          <a:ln cap="flat" cmpd="sng" w="15875">
            <a:solidFill>
              <a:srgbClr val="D8D8D8"/>
            </a:solidFill>
            <a:prstDash val="solid"/>
            <a:round/>
            <a:headEnd len="sm" w="sm" type="none"/>
            <a:tailEnd len="sm" w="sm" type="none"/>
          </a:ln>
        </p:spPr>
      </p:cxnSp>
      <p:cxnSp>
        <p:nvCxnSpPr>
          <p:cNvPr id="581" name="Google Shape;581;p21"/>
          <p:cNvCxnSpPr/>
          <p:nvPr/>
        </p:nvCxnSpPr>
        <p:spPr>
          <a:xfrm>
            <a:off x="2224088" y="4951413"/>
            <a:ext cx="7683500" cy="4763"/>
          </a:xfrm>
          <a:prstGeom prst="straightConnector1">
            <a:avLst/>
          </a:prstGeom>
          <a:noFill/>
          <a:ln cap="flat" cmpd="sng" w="15875">
            <a:solidFill>
              <a:srgbClr val="D8D8D8"/>
            </a:solidFill>
            <a:prstDash val="solid"/>
            <a:round/>
            <a:headEnd len="sm" w="sm" type="none"/>
            <a:tailEnd len="sm" w="sm" type="none"/>
          </a:ln>
        </p:spPr>
      </p:cxnSp>
      <p:cxnSp>
        <p:nvCxnSpPr>
          <p:cNvPr id="582" name="Google Shape;582;p21"/>
          <p:cNvCxnSpPr/>
          <p:nvPr/>
        </p:nvCxnSpPr>
        <p:spPr>
          <a:xfrm>
            <a:off x="2217738" y="5310188"/>
            <a:ext cx="7683500" cy="6350"/>
          </a:xfrm>
          <a:prstGeom prst="straightConnector1">
            <a:avLst/>
          </a:prstGeom>
          <a:noFill/>
          <a:ln cap="flat" cmpd="sng" w="15875">
            <a:solidFill>
              <a:srgbClr val="D8D8D8"/>
            </a:solidFill>
            <a:prstDash val="solid"/>
            <a:round/>
            <a:headEnd len="sm" w="sm" type="none"/>
            <a:tailEnd len="sm" w="sm" type="none"/>
          </a:ln>
        </p:spPr>
      </p:cxnSp>
      <p:cxnSp>
        <p:nvCxnSpPr>
          <p:cNvPr id="583" name="Google Shape;583;p21"/>
          <p:cNvCxnSpPr/>
          <p:nvPr/>
        </p:nvCxnSpPr>
        <p:spPr>
          <a:xfrm>
            <a:off x="2217738" y="5670550"/>
            <a:ext cx="7683500" cy="6350"/>
          </a:xfrm>
          <a:prstGeom prst="straightConnector1">
            <a:avLst/>
          </a:prstGeom>
          <a:noFill/>
          <a:ln cap="flat" cmpd="sng" w="38100">
            <a:solidFill>
              <a:srgbClr val="7F7F7F"/>
            </a:solidFill>
            <a:prstDash val="solid"/>
            <a:round/>
            <a:headEnd len="sm" w="sm" type="none"/>
            <a:tailEnd len="sm" w="sm" type="none"/>
          </a:ln>
        </p:spPr>
      </p:cxnSp>
      <p:cxnSp>
        <p:nvCxnSpPr>
          <p:cNvPr id="584" name="Google Shape;584;p21"/>
          <p:cNvCxnSpPr/>
          <p:nvPr/>
        </p:nvCxnSpPr>
        <p:spPr>
          <a:xfrm>
            <a:off x="5051425" y="3175000"/>
            <a:ext cx="0" cy="2476500"/>
          </a:xfrm>
          <a:prstGeom prst="straightConnector1">
            <a:avLst/>
          </a:prstGeom>
          <a:noFill/>
          <a:ln cap="flat" cmpd="sng" w="15875">
            <a:solidFill>
              <a:srgbClr val="D8D8D8"/>
            </a:solidFill>
            <a:prstDash val="solid"/>
            <a:round/>
            <a:headEnd len="sm" w="sm" type="none"/>
            <a:tailEnd len="sm" w="sm" type="none"/>
          </a:ln>
        </p:spPr>
      </p:cxnSp>
      <p:cxnSp>
        <p:nvCxnSpPr>
          <p:cNvPr id="585" name="Google Shape;585;p21"/>
          <p:cNvCxnSpPr/>
          <p:nvPr/>
        </p:nvCxnSpPr>
        <p:spPr>
          <a:xfrm>
            <a:off x="6311900" y="3175000"/>
            <a:ext cx="0" cy="2476500"/>
          </a:xfrm>
          <a:prstGeom prst="straightConnector1">
            <a:avLst/>
          </a:prstGeom>
          <a:noFill/>
          <a:ln cap="flat" cmpd="sng" w="15875">
            <a:solidFill>
              <a:srgbClr val="D8D8D8"/>
            </a:solidFill>
            <a:prstDash val="solid"/>
            <a:round/>
            <a:headEnd len="sm" w="sm" type="none"/>
            <a:tailEnd len="sm" w="sm" type="none"/>
          </a:ln>
        </p:spPr>
      </p:cxnSp>
      <p:cxnSp>
        <p:nvCxnSpPr>
          <p:cNvPr id="586" name="Google Shape;586;p21"/>
          <p:cNvCxnSpPr/>
          <p:nvPr/>
        </p:nvCxnSpPr>
        <p:spPr>
          <a:xfrm>
            <a:off x="7572375" y="3175000"/>
            <a:ext cx="0" cy="2476500"/>
          </a:xfrm>
          <a:prstGeom prst="straightConnector1">
            <a:avLst/>
          </a:prstGeom>
          <a:noFill/>
          <a:ln cap="flat" cmpd="sng" w="15875">
            <a:solidFill>
              <a:srgbClr val="D8D8D8"/>
            </a:solidFill>
            <a:prstDash val="solid"/>
            <a:round/>
            <a:headEnd len="sm" w="sm" type="none"/>
            <a:tailEnd len="sm" w="sm" type="none"/>
          </a:ln>
        </p:spPr>
      </p:cxnSp>
      <p:cxnSp>
        <p:nvCxnSpPr>
          <p:cNvPr id="587" name="Google Shape;587;p21"/>
          <p:cNvCxnSpPr/>
          <p:nvPr/>
        </p:nvCxnSpPr>
        <p:spPr>
          <a:xfrm>
            <a:off x="8832850" y="3175000"/>
            <a:ext cx="0" cy="2476500"/>
          </a:xfrm>
          <a:prstGeom prst="straightConnector1">
            <a:avLst/>
          </a:prstGeom>
          <a:noFill/>
          <a:ln cap="flat" cmpd="sng" w="15875">
            <a:solidFill>
              <a:srgbClr val="D8D8D8"/>
            </a:solidFill>
            <a:prstDash val="solid"/>
            <a:round/>
            <a:headEnd len="sm" w="sm" type="none"/>
            <a:tailEnd len="sm" w="sm" type="none"/>
          </a:ln>
        </p:spPr>
      </p:cxnSp>
      <p:sp>
        <p:nvSpPr>
          <p:cNvPr id="588" name="Google Shape;588;p21"/>
          <p:cNvSpPr/>
          <p:nvPr/>
        </p:nvSpPr>
        <p:spPr>
          <a:xfrm flipH="1" rot="10800000">
            <a:off x="3000375" y="4806950"/>
            <a:ext cx="503238" cy="854075"/>
          </a:xfrm>
          <a:prstGeom prst="rect">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89" name="Google Shape;589;p21"/>
          <p:cNvSpPr/>
          <p:nvPr/>
        </p:nvSpPr>
        <p:spPr>
          <a:xfrm flipH="1" rot="10800000">
            <a:off x="4221163" y="3943350"/>
            <a:ext cx="504825" cy="1717675"/>
          </a:xfrm>
          <a:prstGeom prst="rect">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90" name="Google Shape;590;p21"/>
          <p:cNvSpPr/>
          <p:nvPr/>
        </p:nvSpPr>
        <p:spPr>
          <a:xfrm flipH="1" rot="10800000">
            <a:off x="5443538" y="4446588"/>
            <a:ext cx="504825" cy="1214438"/>
          </a:xfrm>
          <a:prstGeom prst="rect">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91" name="Google Shape;591;p21"/>
          <p:cNvSpPr/>
          <p:nvPr/>
        </p:nvSpPr>
        <p:spPr>
          <a:xfrm flipH="1" rot="10800000">
            <a:off x="6665913" y="5094288"/>
            <a:ext cx="504825" cy="566738"/>
          </a:xfrm>
          <a:prstGeom prst="rect">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92" name="Google Shape;592;p21"/>
          <p:cNvSpPr/>
          <p:nvPr/>
        </p:nvSpPr>
        <p:spPr>
          <a:xfrm flipH="1" rot="10800000">
            <a:off x="7888288" y="4733925"/>
            <a:ext cx="504825" cy="927100"/>
          </a:xfrm>
          <a:prstGeom prst="rect">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593" name="Google Shape;593;p21"/>
          <p:cNvSpPr/>
          <p:nvPr/>
        </p:nvSpPr>
        <p:spPr>
          <a:xfrm flipH="1" rot="10800000">
            <a:off x="9110663" y="5238750"/>
            <a:ext cx="504825" cy="422275"/>
          </a:xfrm>
          <a:prstGeom prst="rect">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pic>
        <p:nvPicPr>
          <p:cNvPr descr="0053.png" id="594" name="Google Shape;594;p21"/>
          <p:cNvPicPr preferRelativeResize="0"/>
          <p:nvPr/>
        </p:nvPicPr>
        <p:blipFill rotWithShape="1">
          <a:blip r:embed="rId3">
            <a:alphaModFix/>
          </a:blip>
          <a:srcRect b="0" l="0" r="0" t="0"/>
          <a:stretch/>
        </p:blipFill>
        <p:spPr>
          <a:xfrm>
            <a:off x="5407025" y="3354388"/>
            <a:ext cx="577850" cy="379412"/>
          </a:xfrm>
          <a:prstGeom prst="rect">
            <a:avLst/>
          </a:prstGeom>
          <a:noFill/>
          <a:ln>
            <a:noFill/>
          </a:ln>
        </p:spPr>
      </p:pic>
      <p:pic>
        <p:nvPicPr>
          <p:cNvPr descr="0057.png" id="595" name="Google Shape;595;p21"/>
          <p:cNvPicPr preferRelativeResize="0"/>
          <p:nvPr/>
        </p:nvPicPr>
        <p:blipFill rotWithShape="1">
          <a:blip r:embed="rId4">
            <a:alphaModFix/>
          </a:blip>
          <a:srcRect b="0" l="0" r="0" t="0"/>
          <a:stretch/>
        </p:blipFill>
        <p:spPr>
          <a:xfrm>
            <a:off x="7858125" y="3398838"/>
            <a:ext cx="565150" cy="309562"/>
          </a:xfrm>
          <a:prstGeom prst="rect">
            <a:avLst/>
          </a:prstGeom>
          <a:noFill/>
          <a:ln>
            <a:noFill/>
          </a:ln>
        </p:spPr>
      </p:pic>
      <p:pic>
        <p:nvPicPr>
          <p:cNvPr descr="0061.png" id="596" name="Google Shape;596;p21"/>
          <p:cNvPicPr preferRelativeResize="0"/>
          <p:nvPr/>
        </p:nvPicPr>
        <p:blipFill rotWithShape="1">
          <a:blip r:embed="rId5">
            <a:alphaModFix/>
          </a:blip>
          <a:srcRect b="0" l="0" r="0" t="0"/>
          <a:stretch/>
        </p:blipFill>
        <p:spPr>
          <a:xfrm>
            <a:off x="9120188" y="3371850"/>
            <a:ext cx="484187" cy="336550"/>
          </a:xfrm>
          <a:prstGeom prst="rect">
            <a:avLst/>
          </a:prstGeom>
          <a:noFill/>
          <a:ln>
            <a:noFill/>
          </a:ln>
        </p:spPr>
      </p:pic>
      <p:pic>
        <p:nvPicPr>
          <p:cNvPr descr="0077.png" id="597" name="Google Shape;597;p21"/>
          <p:cNvPicPr preferRelativeResize="0"/>
          <p:nvPr/>
        </p:nvPicPr>
        <p:blipFill rotWithShape="1">
          <a:blip r:embed="rId6">
            <a:alphaModFix/>
          </a:blip>
          <a:srcRect b="0" l="0" r="0" t="0"/>
          <a:stretch/>
        </p:blipFill>
        <p:spPr>
          <a:xfrm>
            <a:off x="4244975" y="3309938"/>
            <a:ext cx="458788" cy="431800"/>
          </a:xfrm>
          <a:prstGeom prst="rect">
            <a:avLst/>
          </a:prstGeom>
          <a:noFill/>
          <a:ln>
            <a:noFill/>
          </a:ln>
        </p:spPr>
      </p:pic>
      <p:pic>
        <p:nvPicPr>
          <p:cNvPr descr="0086.png" id="598" name="Google Shape;598;p21"/>
          <p:cNvPicPr preferRelativeResize="0"/>
          <p:nvPr/>
        </p:nvPicPr>
        <p:blipFill rotWithShape="1">
          <a:blip r:embed="rId7">
            <a:alphaModFix/>
          </a:blip>
          <a:srcRect b="0" l="0" r="0" t="0"/>
          <a:stretch/>
        </p:blipFill>
        <p:spPr>
          <a:xfrm>
            <a:off x="6737350" y="3352800"/>
            <a:ext cx="361950" cy="342900"/>
          </a:xfrm>
          <a:prstGeom prst="rect">
            <a:avLst/>
          </a:prstGeom>
          <a:noFill/>
          <a:ln>
            <a:noFill/>
          </a:ln>
        </p:spPr>
      </p:pic>
      <p:pic>
        <p:nvPicPr>
          <p:cNvPr descr="0091.png" id="599" name="Google Shape;599;p21"/>
          <p:cNvPicPr preferRelativeResize="0"/>
          <p:nvPr/>
        </p:nvPicPr>
        <p:blipFill rotWithShape="1">
          <a:blip r:embed="rId8">
            <a:alphaModFix/>
          </a:blip>
          <a:srcRect b="0" l="0" r="0" t="0"/>
          <a:stretch/>
        </p:blipFill>
        <p:spPr>
          <a:xfrm>
            <a:off x="3060975" y="3293368"/>
            <a:ext cx="381418" cy="432048"/>
          </a:xfrm>
          <a:prstGeom prst="rect">
            <a:avLst/>
          </a:prstGeom>
          <a:noFill/>
          <a:ln>
            <a:noFill/>
          </a:ln>
        </p:spPr>
      </p:pic>
      <p:sp>
        <p:nvSpPr>
          <p:cNvPr descr="#clear#" id="600" name="Google Shape;600;p21"/>
          <p:cNvSpPr/>
          <p:nvPr/>
        </p:nvSpPr>
        <p:spPr>
          <a:xfrm>
            <a:off x="2106613" y="5456238"/>
            <a:ext cx="792163"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200"/>
              <a:buFont typeface="Arial"/>
              <a:buNone/>
            </a:pPr>
            <a:r>
              <a:rPr b="1" i="0" lang="en-US" sz="1200" u="none" cap="none" strike="noStrike">
                <a:solidFill>
                  <a:srgbClr val="7F7F7F"/>
                </a:solidFill>
                <a:latin typeface="Arial"/>
                <a:ea typeface="Arial"/>
                <a:cs typeface="Arial"/>
                <a:sym typeface="Arial"/>
              </a:rPr>
              <a:t>0%</a:t>
            </a:r>
            <a:endParaRPr b="1" i="0" sz="1200" u="none" cap="none" strike="noStrike">
              <a:solidFill>
                <a:srgbClr val="7F7F7F"/>
              </a:solidFill>
              <a:latin typeface="Arial"/>
              <a:ea typeface="Arial"/>
              <a:cs typeface="Arial"/>
              <a:sym typeface="Arial"/>
            </a:endParaRPr>
          </a:p>
        </p:txBody>
      </p:sp>
      <p:sp>
        <p:nvSpPr>
          <p:cNvPr descr="#clear#" id="601" name="Google Shape;601;p21"/>
          <p:cNvSpPr/>
          <p:nvPr/>
        </p:nvSpPr>
        <p:spPr>
          <a:xfrm>
            <a:off x="2106613" y="5103813"/>
            <a:ext cx="792163"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200"/>
              <a:buFont typeface="Arial"/>
              <a:buNone/>
            </a:pPr>
            <a:r>
              <a:rPr b="1" i="0" lang="en-US" sz="1200" u="none" cap="none" strike="noStrike">
                <a:solidFill>
                  <a:srgbClr val="7F7F7F"/>
                </a:solidFill>
                <a:latin typeface="Arial"/>
                <a:ea typeface="Arial"/>
                <a:cs typeface="Arial"/>
                <a:sym typeface="Arial"/>
              </a:rPr>
              <a:t>5%</a:t>
            </a:r>
            <a:endParaRPr b="1" i="0" sz="1200" u="none" cap="none" strike="noStrike">
              <a:solidFill>
                <a:srgbClr val="7F7F7F"/>
              </a:solidFill>
              <a:latin typeface="Arial"/>
              <a:ea typeface="Arial"/>
              <a:cs typeface="Arial"/>
              <a:sym typeface="Arial"/>
            </a:endParaRPr>
          </a:p>
        </p:txBody>
      </p:sp>
      <p:sp>
        <p:nvSpPr>
          <p:cNvPr descr="#clear#" id="602" name="Google Shape;602;p21"/>
          <p:cNvSpPr/>
          <p:nvPr/>
        </p:nvSpPr>
        <p:spPr>
          <a:xfrm>
            <a:off x="2106613" y="4752975"/>
            <a:ext cx="792163"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200"/>
              <a:buFont typeface="Arial"/>
              <a:buNone/>
            </a:pPr>
            <a:r>
              <a:rPr b="1" i="0" lang="en-US" sz="1200" u="none" cap="none" strike="noStrike">
                <a:solidFill>
                  <a:srgbClr val="7F7F7F"/>
                </a:solidFill>
                <a:latin typeface="Arial"/>
                <a:ea typeface="Arial"/>
                <a:cs typeface="Arial"/>
                <a:sym typeface="Arial"/>
              </a:rPr>
              <a:t>10%</a:t>
            </a:r>
            <a:endParaRPr b="1" i="0" sz="1200" u="none" cap="none" strike="noStrike">
              <a:solidFill>
                <a:srgbClr val="7F7F7F"/>
              </a:solidFill>
              <a:latin typeface="Arial"/>
              <a:ea typeface="Arial"/>
              <a:cs typeface="Arial"/>
              <a:sym typeface="Arial"/>
            </a:endParaRPr>
          </a:p>
        </p:txBody>
      </p:sp>
      <p:sp>
        <p:nvSpPr>
          <p:cNvPr descr="#clear#" id="603" name="Google Shape;603;p21"/>
          <p:cNvSpPr/>
          <p:nvPr/>
        </p:nvSpPr>
        <p:spPr>
          <a:xfrm>
            <a:off x="2106613" y="4394200"/>
            <a:ext cx="792163"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200"/>
              <a:buFont typeface="Arial"/>
              <a:buNone/>
            </a:pPr>
            <a:r>
              <a:rPr b="1" i="0" lang="en-US" sz="1200" u="none" cap="none" strike="noStrike">
                <a:solidFill>
                  <a:srgbClr val="7F7F7F"/>
                </a:solidFill>
                <a:latin typeface="Arial"/>
                <a:ea typeface="Arial"/>
                <a:cs typeface="Arial"/>
                <a:sym typeface="Arial"/>
              </a:rPr>
              <a:t>15%</a:t>
            </a:r>
            <a:endParaRPr b="1" i="0" sz="1200" u="none" cap="none" strike="noStrike">
              <a:solidFill>
                <a:srgbClr val="7F7F7F"/>
              </a:solidFill>
              <a:latin typeface="Arial"/>
              <a:ea typeface="Arial"/>
              <a:cs typeface="Arial"/>
              <a:sym typeface="Arial"/>
            </a:endParaRPr>
          </a:p>
        </p:txBody>
      </p:sp>
      <p:sp>
        <p:nvSpPr>
          <p:cNvPr descr="#clear#" id="604" name="Google Shape;604;p21"/>
          <p:cNvSpPr/>
          <p:nvPr/>
        </p:nvSpPr>
        <p:spPr>
          <a:xfrm>
            <a:off x="2106613" y="4033838"/>
            <a:ext cx="792163"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200"/>
              <a:buFont typeface="Arial"/>
              <a:buNone/>
            </a:pPr>
            <a:r>
              <a:rPr b="1" i="0" lang="en-US" sz="1200" u="none" cap="none" strike="noStrike">
                <a:solidFill>
                  <a:srgbClr val="7F7F7F"/>
                </a:solidFill>
                <a:latin typeface="Arial"/>
                <a:ea typeface="Arial"/>
                <a:cs typeface="Arial"/>
                <a:sym typeface="Arial"/>
              </a:rPr>
              <a:t>20%</a:t>
            </a:r>
            <a:endParaRPr b="1" i="0" sz="1200" u="none" cap="none" strike="noStrike">
              <a:solidFill>
                <a:srgbClr val="7F7F7F"/>
              </a:solidFill>
              <a:latin typeface="Arial"/>
              <a:ea typeface="Arial"/>
              <a:cs typeface="Arial"/>
              <a:sym typeface="Arial"/>
            </a:endParaRPr>
          </a:p>
        </p:txBody>
      </p:sp>
      <p:sp>
        <p:nvSpPr>
          <p:cNvPr descr="#clear#" id="605" name="Google Shape;605;p21"/>
          <p:cNvSpPr/>
          <p:nvPr/>
        </p:nvSpPr>
        <p:spPr>
          <a:xfrm>
            <a:off x="2711450" y="5795963"/>
            <a:ext cx="1081088" cy="4140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CLICK TO </a:t>
            </a:r>
            <a:endParaRPr b="1" i="0" sz="105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CHART TEXT</a:t>
            </a:r>
            <a:endParaRPr b="1" i="0" sz="1050" u="none" cap="none" strike="noStrike">
              <a:solidFill>
                <a:srgbClr val="3F3F3F"/>
              </a:solidFill>
              <a:latin typeface="Arial"/>
              <a:ea typeface="Arial"/>
              <a:cs typeface="Arial"/>
              <a:sym typeface="Arial"/>
            </a:endParaRPr>
          </a:p>
        </p:txBody>
      </p:sp>
      <p:sp>
        <p:nvSpPr>
          <p:cNvPr descr="#clear#" id="606" name="Google Shape;606;p21"/>
          <p:cNvSpPr/>
          <p:nvPr/>
        </p:nvSpPr>
        <p:spPr>
          <a:xfrm>
            <a:off x="3933825" y="5795963"/>
            <a:ext cx="1079500" cy="4140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CLICK TO </a:t>
            </a:r>
            <a:endParaRPr b="1" i="0" sz="105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CHART TEXT</a:t>
            </a:r>
            <a:endParaRPr b="1" i="0" sz="1050" u="none" cap="none" strike="noStrike">
              <a:solidFill>
                <a:srgbClr val="3F3F3F"/>
              </a:solidFill>
              <a:latin typeface="Arial"/>
              <a:ea typeface="Arial"/>
              <a:cs typeface="Arial"/>
              <a:sym typeface="Arial"/>
            </a:endParaRPr>
          </a:p>
        </p:txBody>
      </p:sp>
      <p:sp>
        <p:nvSpPr>
          <p:cNvPr descr="#clear#" id="607" name="Google Shape;607;p21"/>
          <p:cNvSpPr/>
          <p:nvPr/>
        </p:nvSpPr>
        <p:spPr>
          <a:xfrm>
            <a:off x="5156200" y="5795963"/>
            <a:ext cx="1079500" cy="4140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CLICK TO </a:t>
            </a:r>
            <a:endParaRPr b="1" i="0" sz="105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CHART TEXT</a:t>
            </a:r>
            <a:endParaRPr b="1" i="0" sz="1050" u="none" cap="none" strike="noStrike">
              <a:solidFill>
                <a:srgbClr val="3F3F3F"/>
              </a:solidFill>
              <a:latin typeface="Arial"/>
              <a:ea typeface="Arial"/>
              <a:cs typeface="Arial"/>
              <a:sym typeface="Arial"/>
            </a:endParaRPr>
          </a:p>
        </p:txBody>
      </p:sp>
      <p:cxnSp>
        <p:nvCxnSpPr>
          <p:cNvPr id="608" name="Google Shape;608;p21"/>
          <p:cNvCxnSpPr/>
          <p:nvPr/>
        </p:nvCxnSpPr>
        <p:spPr>
          <a:xfrm>
            <a:off x="3781425" y="3175000"/>
            <a:ext cx="0" cy="2476500"/>
          </a:xfrm>
          <a:prstGeom prst="straightConnector1">
            <a:avLst/>
          </a:prstGeom>
          <a:noFill/>
          <a:ln cap="flat" cmpd="sng" w="15875">
            <a:solidFill>
              <a:srgbClr val="D8D8D8"/>
            </a:solidFill>
            <a:prstDash val="solid"/>
            <a:round/>
            <a:headEnd len="sm" w="sm" type="none"/>
            <a:tailEnd len="sm" w="sm" type="none"/>
          </a:ln>
        </p:spPr>
      </p:cxnSp>
      <p:sp>
        <p:nvSpPr>
          <p:cNvPr descr="#clear#" id="609" name="Google Shape;609;p21"/>
          <p:cNvSpPr/>
          <p:nvPr/>
        </p:nvSpPr>
        <p:spPr>
          <a:xfrm>
            <a:off x="6378575" y="5795963"/>
            <a:ext cx="1079500" cy="4140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CLICK TO </a:t>
            </a:r>
            <a:endParaRPr b="1" i="0" sz="105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CHART TEXT</a:t>
            </a:r>
            <a:endParaRPr b="1" i="0" sz="1050" u="none" cap="none" strike="noStrike">
              <a:solidFill>
                <a:srgbClr val="3F3F3F"/>
              </a:solidFill>
              <a:latin typeface="Arial"/>
              <a:ea typeface="Arial"/>
              <a:cs typeface="Arial"/>
              <a:sym typeface="Arial"/>
            </a:endParaRPr>
          </a:p>
        </p:txBody>
      </p:sp>
      <p:sp>
        <p:nvSpPr>
          <p:cNvPr descr="#clear#" id="610" name="Google Shape;610;p21"/>
          <p:cNvSpPr/>
          <p:nvPr/>
        </p:nvSpPr>
        <p:spPr>
          <a:xfrm>
            <a:off x="7600950" y="5795963"/>
            <a:ext cx="1079500" cy="4140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CLICK TO </a:t>
            </a:r>
            <a:endParaRPr b="1" i="0" sz="105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CHART TEXT</a:t>
            </a:r>
            <a:endParaRPr b="1" i="0" sz="1050" u="none" cap="none" strike="noStrike">
              <a:solidFill>
                <a:srgbClr val="3F3F3F"/>
              </a:solidFill>
              <a:latin typeface="Arial"/>
              <a:ea typeface="Arial"/>
              <a:cs typeface="Arial"/>
              <a:sym typeface="Arial"/>
            </a:endParaRPr>
          </a:p>
        </p:txBody>
      </p:sp>
      <p:sp>
        <p:nvSpPr>
          <p:cNvPr descr="#clear#" id="611" name="Google Shape;611;p21"/>
          <p:cNvSpPr/>
          <p:nvPr/>
        </p:nvSpPr>
        <p:spPr>
          <a:xfrm>
            <a:off x="8823325" y="5795963"/>
            <a:ext cx="1079500" cy="4140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CLICK TO </a:t>
            </a:r>
            <a:endParaRPr b="1" i="0" sz="105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3F3F3F"/>
              </a:buClr>
              <a:buSzPts val="1050"/>
              <a:buFont typeface="Arial"/>
              <a:buNone/>
            </a:pPr>
            <a:r>
              <a:rPr b="1" i="0" lang="en-US" sz="1050" u="none" cap="none" strike="noStrike">
                <a:solidFill>
                  <a:srgbClr val="3F3F3F"/>
                </a:solidFill>
                <a:latin typeface="Arial"/>
                <a:ea typeface="Arial"/>
                <a:cs typeface="Arial"/>
                <a:sym typeface="Arial"/>
              </a:rPr>
              <a:t>CHART TEXT</a:t>
            </a:r>
            <a:endParaRPr b="1" i="0" sz="1050" u="none" cap="none" strike="noStrike">
              <a:solidFill>
                <a:srgbClr val="3F3F3F"/>
              </a:solidFill>
              <a:latin typeface="Arial"/>
              <a:ea typeface="Arial"/>
              <a:cs typeface="Arial"/>
              <a:sym typeface="Arial"/>
            </a:endParaRPr>
          </a:p>
        </p:txBody>
      </p:sp>
      <p:sp>
        <p:nvSpPr>
          <p:cNvPr id="612" name="Google Shape;612;p21"/>
          <p:cNvSpPr/>
          <p:nvPr/>
        </p:nvSpPr>
        <p:spPr>
          <a:xfrm>
            <a:off x="6842125" y="2060575"/>
            <a:ext cx="1503363" cy="268288"/>
          </a:xfrm>
          <a:prstGeom prst="roundRect">
            <a:avLst>
              <a:gd fmla="val 50000" name="adj"/>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13" name="Google Shape;613;p21"/>
          <p:cNvSpPr/>
          <p:nvPr/>
        </p:nvSpPr>
        <p:spPr>
          <a:xfrm>
            <a:off x="8453438" y="2060575"/>
            <a:ext cx="1504950" cy="268288"/>
          </a:xfrm>
          <a:prstGeom prst="roundRect">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Gulim"/>
              <a:buNone/>
            </a:pPr>
            <a:r>
              <a:t/>
            </a:r>
            <a:endParaRPr b="0" i="0" sz="1400" u="none" cap="none" strike="noStrike">
              <a:solidFill>
                <a:schemeClr val="lt1"/>
              </a:solidFill>
              <a:latin typeface="Malgun Gothic"/>
              <a:ea typeface="Malgun Gothic"/>
              <a:cs typeface="Malgun Gothic"/>
              <a:sym typeface="Malgun Gothic"/>
            </a:endParaRPr>
          </a:p>
        </p:txBody>
      </p:sp>
      <p:sp>
        <p:nvSpPr>
          <p:cNvPr descr="#clear#" id="614" name="Google Shape;614;p21"/>
          <p:cNvSpPr/>
          <p:nvPr/>
        </p:nvSpPr>
        <p:spPr>
          <a:xfrm>
            <a:off x="6816725" y="2089150"/>
            <a:ext cx="1557338" cy="245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000"/>
              <a:buFont typeface="Arial"/>
              <a:buNone/>
            </a:pPr>
            <a:r>
              <a:rPr b="0" i="0" lang="en-US" sz="1000" u="none">
                <a:solidFill>
                  <a:schemeClr val="lt1"/>
                </a:solidFill>
                <a:latin typeface="Arial"/>
                <a:ea typeface="Arial"/>
                <a:cs typeface="Arial"/>
                <a:sym typeface="Arial"/>
              </a:rPr>
              <a:t>NAVIGATION MENU</a:t>
            </a:r>
            <a:endParaRPr b="0" i="0" sz="2000" u="none">
              <a:solidFill>
                <a:schemeClr val="lt1"/>
              </a:solidFill>
              <a:latin typeface="Arial"/>
              <a:ea typeface="Arial"/>
              <a:cs typeface="Arial"/>
              <a:sym typeface="Arial"/>
            </a:endParaRPr>
          </a:p>
        </p:txBody>
      </p:sp>
      <p:sp>
        <p:nvSpPr>
          <p:cNvPr descr="#clear#" id="615" name="Google Shape;615;p21"/>
          <p:cNvSpPr/>
          <p:nvPr/>
        </p:nvSpPr>
        <p:spPr>
          <a:xfrm>
            <a:off x="8432800" y="2089150"/>
            <a:ext cx="1557338" cy="245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A6A6A6"/>
              </a:buClr>
              <a:buSzPts val="1000"/>
              <a:buFont typeface="Arial"/>
              <a:buNone/>
            </a:pPr>
            <a:r>
              <a:rPr b="0" i="0" lang="en-US" sz="1000" u="none">
                <a:solidFill>
                  <a:srgbClr val="A6A6A6"/>
                </a:solidFill>
                <a:latin typeface="Arial"/>
                <a:ea typeface="Arial"/>
                <a:cs typeface="Arial"/>
                <a:sym typeface="Arial"/>
              </a:rPr>
              <a:t>NAVIGATION MENU</a:t>
            </a:r>
            <a:endParaRPr b="0" i="0" sz="2000" u="none">
              <a:solidFill>
                <a:srgbClr val="A6A6A6"/>
              </a:solidFill>
              <a:latin typeface="Arial"/>
              <a:ea typeface="Arial"/>
              <a:cs typeface="Arial"/>
              <a:sym typeface="Arial"/>
            </a:endParaRPr>
          </a:p>
        </p:txBody>
      </p:sp>
      <p:cxnSp>
        <p:nvCxnSpPr>
          <p:cNvPr id="616" name="Google Shape;616;p21"/>
          <p:cNvCxnSpPr>
            <a:stCxn id="612" idx="3"/>
            <a:endCxn id="613" idx="1"/>
          </p:cNvCxnSpPr>
          <p:nvPr/>
        </p:nvCxnSpPr>
        <p:spPr>
          <a:xfrm>
            <a:off x="8345488" y="2194719"/>
            <a:ext cx="108000" cy="0"/>
          </a:xfrm>
          <a:prstGeom prst="straightConnector1">
            <a:avLst/>
          </a:prstGeom>
          <a:noFill/>
          <a:ln cap="flat" cmpd="sng" w="12700">
            <a:solidFill>
              <a:srgbClr val="A5A5A5"/>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descr="D:\비토피티\vito_작업\201102\새 폴더 (3)\223b005.png" id="621" name="Google Shape;621;p22"/>
          <p:cNvPicPr preferRelativeResize="0"/>
          <p:nvPr/>
        </p:nvPicPr>
        <p:blipFill rotWithShape="1">
          <a:blip r:embed="rId3">
            <a:alphaModFix/>
          </a:blip>
          <a:srcRect b="0" l="0" r="0" t="0"/>
          <a:stretch/>
        </p:blipFill>
        <p:spPr>
          <a:xfrm>
            <a:off x="1524000" y="5294313"/>
            <a:ext cx="9144000" cy="1563687"/>
          </a:xfrm>
          <a:prstGeom prst="rect">
            <a:avLst/>
          </a:prstGeom>
          <a:noFill/>
          <a:ln>
            <a:noFill/>
          </a:ln>
        </p:spPr>
      </p:pic>
      <p:sp>
        <p:nvSpPr>
          <p:cNvPr descr="#clear#" id="622" name="Google Shape;622;p22"/>
          <p:cNvSpPr txBox="1"/>
          <p:nvPr>
            <p:ph type="title"/>
          </p:nvPr>
        </p:nvSpPr>
        <p:spPr>
          <a:xfrm>
            <a:off x="-2857" y="193675"/>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623" name="Google Shape;623;p22"/>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id="624" name="Google Shape;624;p22"/>
          <p:cNvSpPr/>
          <p:nvPr/>
        </p:nvSpPr>
        <p:spPr>
          <a:xfrm>
            <a:off x="3071813" y="2276475"/>
            <a:ext cx="6048375" cy="1008063"/>
          </a:xfrm>
          <a:prstGeom prst="roundRect">
            <a:avLst>
              <a:gd fmla="val 16667" name="adj"/>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25" name="Google Shape;625;p22"/>
          <p:cNvSpPr/>
          <p:nvPr/>
        </p:nvSpPr>
        <p:spPr>
          <a:xfrm>
            <a:off x="3131226" y="2347368"/>
            <a:ext cx="5921758" cy="86627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26" name="Google Shape;626;p22"/>
          <p:cNvSpPr/>
          <p:nvPr/>
        </p:nvSpPr>
        <p:spPr>
          <a:xfrm flipH="1" rot="10800000">
            <a:off x="4886325" y="2327275"/>
            <a:ext cx="2419350" cy="747713"/>
          </a:xfrm>
          <a:custGeom>
            <a:rect b="b" l="l" r="r" t="t"/>
            <a:pathLst>
              <a:path extrusionOk="0" h="800360" w="2592288">
                <a:moveTo>
                  <a:pt x="0" y="800360"/>
                </a:moveTo>
                <a:cubicBezTo>
                  <a:pt x="610344" y="685465"/>
                  <a:pt x="856529" y="0"/>
                  <a:pt x="1296144" y="8272"/>
                </a:cubicBezTo>
                <a:cubicBezTo>
                  <a:pt x="1735759" y="16544"/>
                  <a:pt x="2017113" y="713511"/>
                  <a:pt x="2592288" y="800360"/>
                </a:cubicBezTo>
                <a:lnTo>
                  <a:pt x="0" y="800360"/>
                </a:lnTo>
                <a:close/>
              </a:path>
            </a:pathLst>
          </a:cu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27" name="Google Shape;627;p22"/>
          <p:cNvSpPr/>
          <p:nvPr/>
        </p:nvSpPr>
        <p:spPr>
          <a:xfrm>
            <a:off x="3071813" y="3573463"/>
            <a:ext cx="6048375" cy="1008063"/>
          </a:xfrm>
          <a:prstGeom prst="roundRect">
            <a:avLst>
              <a:gd fmla="val 16667" name="adj"/>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28" name="Google Shape;628;p22"/>
          <p:cNvSpPr/>
          <p:nvPr/>
        </p:nvSpPr>
        <p:spPr>
          <a:xfrm>
            <a:off x="3131226" y="3644355"/>
            <a:ext cx="5921758" cy="866278"/>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29" name="Google Shape;629;p22"/>
          <p:cNvSpPr/>
          <p:nvPr/>
        </p:nvSpPr>
        <p:spPr>
          <a:xfrm flipH="1" rot="10800000">
            <a:off x="4886325" y="3624263"/>
            <a:ext cx="2419350" cy="747713"/>
          </a:xfrm>
          <a:custGeom>
            <a:rect b="b" l="l" r="r" t="t"/>
            <a:pathLst>
              <a:path extrusionOk="0" h="800360" w="2592288">
                <a:moveTo>
                  <a:pt x="0" y="800360"/>
                </a:moveTo>
                <a:cubicBezTo>
                  <a:pt x="610344" y="685465"/>
                  <a:pt x="856529" y="0"/>
                  <a:pt x="1296144" y="8272"/>
                </a:cubicBezTo>
                <a:cubicBezTo>
                  <a:pt x="1735759" y="16544"/>
                  <a:pt x="2017113" y="713511"/>
                  <a:pt x="2592288" y="800360"/>
                </a:cubicBezTo>
                <a:lnTo>
                  <a:pt x="0" y="800360"/>
                </a:lnTo>
                <a:close/>
              </a:path>
            </a:pathLst>
          </a:cu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30" name="Google Shape;630;p22"/>
          <p:cNvSpPr/>
          <p:nvPr/>
        </p:nvSpPr>
        <p:spPr>
          <a:xfrm>
            <a:off x="3071813" y="4868863"/>
            <a:ext cx="6048375" cy="1008063"/>
          </a:xfrm>
          <a:prstGeom prst="roundRect">
            <a:avLst>
              <a:gd fmla="val 16667" name="adj"/>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31" name="Google Shape;631;p22"/>
          <p:cNvSpPr/>
          <p:nvPr/>
        </p:nvSpPr>
        <p:spPr>
          <a:xfrm>
            <a:off x="3131226" y="4939755"/>
            <a:ext cx="5921758" cy="866278"/>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32" name="Google Shape;632;p22"/>
          <p:cNvSpPr/>
          <p:nvPr/>
        </p:nvSpPr>
        <p:spPr>
          <a:xfrm flipH="1" rot="10800000">
            <a:off x="4886325" y="4919663"/>
            <a:ext cx="2419350" cy="747713"/>
          </a:xfrm>
          <a:custGeom>
            <a:rect b="b" l="l" r="r" t="t"/>
            <a:pathLst>
              <a:path extrusionOk="0" h="800360" w="2592288">
                <a:moveTo>
                  <a:pt x="0" y="800360"/>
                </a:moveTo>
                <a:cubicBezTo>
                  <a:pt x="610344" y="685465"/>
                  <a:pt x="856529" y="0"/>
                  <a:pt x="1296144" y="8272"/>
                </a:cubicBezTo>
                <a:cubicBezTo>
                  <a:pt x="1735759" y="16544"/>
                  <a:pt x="2017113" y="713511"/>
                  <a:pt x="2592288" y="800360"/>
                </a:cubicBezTo>
                <a:lnTo>
                  <a:pt x="0" y="800360"/>
                </a:lnTo>
                <a:close/>
              </a:path>
            </a:pathLst>
          </a:cu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633" name="Google Shape;633;p22"/>
          <p:cNvSpPr txBox="1"/>
          <p:nvPr/>
        </p:nvSpPr>
        <p:spPr>
          <a:xfrm>
            <a:off x="6959600" y="2636838"/>
            <a:ext cx="2089150" cy="506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a:t>
            </a:r>
            <a:endParaRPr b="0" i="0" sz="900" u="none">
              <a:solidFill>
                <a:srgbClr val="404040"/>
              </a:solidFill>
              <a:latin typeface="Arial"/>
              <a:ea typeface="Arial"/>
              <a:cs typeface="Arial"/>
              <a:sym typeface="Arial"/>
            </a:endParaRPr>
          </a:p>
        </p:txBody>
      </p:sp>
      <p:sp>
        <p:nvSpPr>
          <p:cNvPr descr="#clear#" id="634" name="Google Shape;634;p22"/>
          <p:cNvSpPr/>
          <p:nvPr/>
        </p:nvSpPr>
        <p:spPr>
          <a:xfrm>
            <a:off x="6959600" y="2455863"/>
            <a:ext cx="1873250"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200"/>
              <a:buFont typeface="Times New Roman"/>
              <a:buNone/>
            </a:pPr>
            <a:r>
              <a:rPr b="1" i="1" lang="en-US" sz="1200" u="none" cap="none" strike="noStrike">
                <a:solidFill>
                  <a:srgbClr val="3F3F3F"/>
                </a:solidFill>
                <a:latin typeface="Times New Roman"/>
                <a:ea typeface="Times New Roman"/>
                <a:cs typeface="Times New Roman"/>
                <a:sym typeface="Times New Roman"/>
              </a:rPr>
              <a:t>INSERT BUSINESS</a:t>
            </a:r>
            <a:endParaRPr b="1" i="1" sz="1200" u="none" cap="none" strike="noStrike">
              <a:solidFill>
                <a:srgbClr val="3F3F3F"/>
              </a:solidFill>
              <a:latin typeface="Times New Roman"/>
              <a:ea typeface="Times New Roman"/>
              <a:cs typeface="Times New Roman"/>
              <a:sym typeface="Times New Roman"/>
            </a:endParaRPr>
          </a:p>
        </p:txBody>
      </p:sp>
      <p:sp>
        <p:nvSpPr>
          <p:cNvPr descr="#clear#" id="635" name="Google Shape;635;p22"/>
          <p:cNvSpPr txBox="1"/>
          <p:nvPr/>
        </p:nvSpPr>
        <p:spPr>
          <a:xfrm>
            <a:off x="3160713" y="2633663"/>
            <a:ext cx="2089150" cy="50673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a:t>
            </a:r>
            <a:endParaRPr b="0" i="0" sz="900" u="none">
              <a:solidFill>
                <a:srgbClr val="404040"/>
              </a:solidFill>
              <a:latin typeface="Arial"/>
              <a:ea typeface="Arial"/>
              <a:cs typeface="Arial"/>
              <a:sym typeface="Arial"/>
            </a:endParaRPr>
          </a:p>
        </p:txBody>
      </p:sp>
      <p:sp>
        <p:nvSpPr>
          <p:cNvPr descr="#clear#" id="636" name="Google Shape;636;p22"/>
          <p:cNvSpPr/>
          <p:nvPr/>
        </p:nvSpPr>
        <p:spPr>
          <a:xfrm>
            <a:off x="3359150" y="2452688"/>
            <a:ext cx="1873250" cy="27559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3F3F3F"/>
              </a:buClr>
              <a:buSzPts val="1200"/>
              <a:buFont typeface="Times New Roman"/>
              <a:buNone/>
            </a:pPr>
            <a:r>
              <a:rPr b="1" i="1" lang="en-US" sz="1200" u="none" cap="none" strike="noStrike">
                <a:solidFill>
                  <a:srgbClr val="3F3F3F"/>
                </a:solidFill>
                <a:latin typeface="Times New Roman"/>
                <a:ea typeface="Times New Roman"/>
                <a:cs typeface="Times New Roman"/>
                <a:sym typeface="Times New Roman"/>
              </a:rPr>
              <a:t>INSERT BUSINESS</a:t>
            </a:r>
            <a:endParaRPr b="1" i="1" sz="1200" u="none" cap="none" strike="noStrike">
              <a:solidFill>
                <a:srgbClr val="3F3F3F"/>
              </a:solidFill>
              <a:latin typeface="Times New Roman"/>
              <a:ea typeface="Times New Roman"/>
              <a:cs typeface="Times New Roman"/>
              <a:sym typeface="Times New Roman"/>
            </a:endParaRPr>
          </a:p>
        </p:txBody>
      </p:sp>
      <p:sp>
        <p:nvSpPr>
          <p:cNvPr descr="#clear#" id="637" name="Google Shape;637;p22"/>
          <p:cNvSpPr txBox="1"/>
          <p:nvPr/>
        </p:nvSpPr>
        <p:spPr>
          <a:xfrm>
            <a:off x="6959600" y="3959225"/>
            <a:ext cx="2089150" cy="506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a:t>
            </a:r>
            <a:endParaRPr b="0" i="0" sz="900" u="none">
              <a:solidFill>
                <a:srgbClr val="404040"/>
              </a:solidFill>
              <a:latin typeface="Arial"/>
              <a:ea typeface="Arial"/>
              <a:cs typeface="Arial"/>
              <a:sym typeface="Arial"/>
            </a:endParaRPr>
          </a:p>
        </p:txBody>
      </p:sp>
      <p:sp>
        <p:nvSpPr>
          <p:cNvPr descr="#clear#" id="638" name="Google Shape;638;p22"/>
          <p:cNvSpPr/>
          <p:nvPr/>
        </p:nvSpPr>
        <p:spPr>
          <a:xfrm>
            <a:off x="6959600" y="3778250"/>
            <a:ext cx="1873250"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200"/>
              <a:buFont typeface="Times New Roman"/>
              <a:buNone/>
            </a:pPr>
            <a:r>
              <a:rPr b="1" i="1" lang="en-US" sz="1200" u="none" cap="none" strike="noStrike">
                <a:solidFill>
                  <a:srgbClr val="3F3F3F"/>
                </a:solidFill>
                <a:latin typeface="Times New Roman"/>
                <a:ea typeface="Times New Roman"/>
                <a:cs typeface="Times New Roman"/>
                <a:sym typeface="Times New Roman"/>
              </a:rPr>
              <a:t>INSERT BUSINESS</a:t>
            </a:r>
            <a:endParaRPr b="1" i="1" sz="1200" u="none" cap="none" strike="noStrike">
              <a:solidFill>
                <a:srgbClr val="3F3F3F"/>
              </a:solidFill>
              <a:latin typeface="Times New Roman"/>
              <a:ea typeface="Times New Roman"/>
              <a:cs typeface="Times New Roman"/>
              <a:sym typeface="Times New Roman"/>
            </a:endParaRPr>
          </a:p>
        </p:txBody>
      </p:sp>
      <p:sp>
        <p:nvSpPr>
          <p:cNvPr descr="#clear#" id="639" name="Google Shape;639;p22"/>
          <p:cNvSpPr txBox="1"/>
          <p:nvPr/>
        </p:nvSpPr>
        <p:spPr>
          <a:xfrm>
            <a:off x="3160713" y="3956050"/>
            <a:ext cx="2089150" cy="50673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a:t>
            </a:r>
            <a:endParaRPr b="0" i="0" sz="900" u="none">
              <a:solidFill>
                <a:srgbClr val="404040"/>
              </a:solidFill>
              <a:latin typeface="Arial"/>
              <a:ea typeface="Arial"/>
              <a:cs typeface="Arial"/>
              <a:sym typeface="Arial"/>
            </a:endParaRPr>
          </a:p>
        </p:txBody>
      </p:sp>
      <p:sp>
        <p:nvSpPr>
          <p:cNvPr descr="#clear#" id="640" name="Google Shape;640;p22"/>
          <p:cNvSpPr/>
          <p:nvPr/>
        </p:nvSpPr>
        <p:spPr>
          <a:xfrm>
            <a:off x="3359150" y="3775075"/>
            <a:ext cx="1873250" cy="27559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3F3F3F"/>
              </a:buClr>
              <a:buSzPts val="1200"/>
              <a:buFont typeface="Times New Roman"/>
              <a:buNone/>
            </a:pPr>
            <a:r>
              <a:rPr b="1" i="1" lang="en-US" sz="1200" u="none" cap="none" strike="noStrike">
                <a:solidFill>
                  <a:srgbClr val="3F3F3F"/>
                </a:solidFill>
                <a:latin typeface="Times New Roman"/>
                <a:ea typeface="Times New Roman"/>
                <a:cs typeface="Times New Roman"/>
                <a:sym typeface="Times New Roman"/>
              </a:rPr>
              <a:t>INSERT BUSINESS</a:t>
            </a:r>
            <a:endParaRPr b="1" i="1" sz="1200" u="none" cap="none" strike="noStrike">
              <a:solidFill>
                <a:srgbClr val="3F3F3F"/>
              </a:solidFill>
              <a:latin typeface="Times New Roman"/>
              <a:ea typeface="Times New Roman"/>
              <a:cs typeface="Times New Roman"/>
              <a:sym typeface="Times New Roman"/>
            </a:endParaRPr>
          </a:p>
        </p:txBody>
      </p:sp>
      <p:sp>
        <p:nvSpPr>
          <p:cNvPr descr="#clear#" id="641" name="Google Shape;641;p22"/>
          <p:cNvSpPr txBox="1"/>
          <p:nvPr/>
        </p:nvSpPr>
        <p:spPr>
          <a:xfrm>
            <a:off x="6959600" y="5265738"/>
            <a:ext cx="2089150" cy="506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a:t>
            </a:r>
            <a:endParaRPr b="0" i="0" sz="900" u="none">
              <a:solidFill>
                <a:srgbClr val="404040"/>
              </a:solidFill>
              <a:latin typeface="Arial"/>
              <a:ea typeface="Arial"/>
              <a:cs typeface="Arial"/>
              <a:sym typeface="Arial"/>
            </a:endParaRPr>
          </a:p>
        </p:txBody>
      </p:sp>
      <p:sp>
        <p:nvSpPr>
          <p:cNvPr descr="#clear#" id="642" name="Google Shape;642;p22"/>
          <p:cNvSpPr/>
          <p:nvPr/>
        </p:nvSpPr>
        <p:spPr>
          <a:xfrm>
            <a:off x="6959600" y="5084763"/>
            <a:ext cx="1873250"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200"/>
              <a:buFont typeface="Times New Roman"/>
              <a:buNone/>
            </a:pPr>
            <a:r>
              <a:rPr b="1" i="1" lang="en-US" sz="1200" u="none" cap="none" strike="noStrike">
                <a:solidFill>
                  <a:srgbClr val="3F3F3F"/>
                </a:solidFill>
                <a:latin typeface="Times New Roman"/>
                <a:ea typeface="Times New Roman"/>
                <a:cs typeface="Times New Roman"/>
                <a:sym typeface="Times New Roman"/>
              </a:rPr>
              <a:t>INSERT BUSINESS</a:t>
            </a:r>
            <a:endParaRPr b="1" i="1" sz="1200" u="none" cap="none" strike="noStrike">
              <a:solidFill>
                <a:srgbClr val="3F3F3F"/>
              </a:solidFill>
              <a:latin typeface="Times New Roman"/>
              <a:ea typeface="Times New Roman"/>
              <a:cs typeface="Times New Roman"/>
              <a:sym typeface="Times New Roman"/>
            </a:endParaRPr>
          </a:p>
        </p:txBody>
      </p:sp>
      <p:sp>
        <p:nvSpPr>
          <p:cNvPr descr="#clear#" id="643" name="Google Shape;643;p22"/>
          <p:cNvSpPr txBox="1"/>
          <p:nvPr/>
        </p:nvSpPr>
        <p:spPr>
          <a:xfrm>
            <a:off x="3160713" y="5262563"/>
            <a:ext cx="2089150" cy="50673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a:t>
            </a:r>
            <a:endParaRPr b="0" i="0" sz="900" u="none">
              <a:solidFill>
                <a:srgbClr val="404040"/>
              </a:solidFill>
              <a:latin typeface="Arial"/>
              <a:ea typeface="Arial"/>
              <a:cs typeface="Arial"/>
              <a:sym typeface="Arial"/>
            </a:endParaRPr>
          </a:p>
        </p:txBody>
      </p:sp>
      <p:sp>
        <p:nvSpPr>
          <p:cNvPr descr="#clear#" id="644" name="Google Shape;644;p22"/>
          <p:cNvSpPr/>
          <p:nvPr/>
        </p:nvSpPr>
        <p:spPr>
          <a:xfrm>
            <a:off x="3359150" y="5081588"/>
            <a:ext cx="1873250" cy="27559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3F3F3F"/>
              </a:buClr>
              <a:buSzPts val="1200"/>
              <a:buFont typeface="Times New Roman"/>
              <a:buNone/>
            </a:pPr>
            <a:r>
              <a:rPr b="1" i="1" lang="en-US" sz="1200" u="none" cap="none" strike="noStrike">
                <a:solidFill>
                  <a:srgbClr val="3F3F3F"/>
                </a:solidFill>
                <a:latin typeface="Times New Roman"/>
                <a:ea typeface="Times New Roman"/>
                <a:cs typeface="Times New Roman"/>
                <a:sym typeface="Times New Roman"/>
              </a:rPr>
              <a:t>INSERT BUSINESS</a:t>
            </a:r>
            <a:endParaRPr b="1" i="1" sz="1200" u="none" cap="none" strike="noStrike">
              <a:solidFill>
                <a:srgbClr val="3F3F3F"/>
              </a:solidFill>
              <a:latin typeface="Times New Roman"/>
              <a:ea typeface="Times New Roman"/>
              <a:cs typeface="Times New Roman"/>
              <a:sym typeface="Times New Roman"/>
            </a:endParaRPr>
          </a:p>
        </p:txBody>
      </p:sp>
      <p:sp>
        <p:nvSpPr>
          <p:cNvPr descr="#clear#" id="645" name="Google Shape;645;p22"/>
          <p:cNvSpPr/>
          <p:nvPr/>
        </p:nvSpPr>
        <p:spPr>
          <a:xfrm>
            <a:off x="4892675" y="2349500"/>
            <a:ext cx="2406650" cy="3371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Arial Black"/>
              <a:buNone/>
            </a:pPr>
            <a:r>
              <a:rPr b="1" i="0" lang="en-US" sz="1600" u="none" cap="none" strike="noStrike">
                <a:solidFill>
                  <a:schemeClr val="lt1"/>
                </a:solidFill>
                <a:latin typeface="Arial Black"/>
                <a:ea typeface="Arial Black"/>
                <a:cs typeface="Arial Black"/>
                <a:sym typeface="Arial Black"/>
              </a:rPr>
              <a:t>CONTENTS</a:t>
            </a:r>
            <a:endParaRPr b="1" i="0" sz="1600" u="none" cap="none" strike="noStrike">
              <a:solidFill>
                <a:schemeClr val="lt1"/>
              </a:solidFill>
              <a:latin typeface="Arial Black"/>
              <a:ea typeface="Arial Black"/>
              <a:cs typeface="Arial Black"/>
              <a:sym typeface="Arial Black"/>
            </a:endParaRPr>
          </a:p>
        </p:txBody>
      </p:sp>
      <p:sp>
        <p:nvSpPr>
          <p:cNvPr descr="#clear#" id="646" name="Google Shape;646;p22"/>
          <p:cNvSpPr/>
          <p:nvPr/>
        </p:nvSpPr>
        <p:spPr>
          <a:xfrm>
            <a:off x="4892675" y="2627313"/>
            <a:ext cx="2406650"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050"/>
              <a:buFont typeface="Arial"/>
              <a:buNone/>
            </a:pPr>
            <a:r>
              <a:rPr b="0" i="0" lang="en-US" sz="1050" u="none" cap="none" strike="noStrike">
                <a:solidFill>
                  <a:schemeClr val="lt1"/>
                </a:solidFill>
                <a:latin typeface="Arial"/>
                <a:ea typeface="Arial"/>
                <a:cs typeface="Arial"/>
                <a:sym typeface="Arial"/>
              </a:rPr>
              <a:t>CONTENTS</a:t>
            </a:r>
            <a:endParaRPr b="0" i="0" sz="1050" u="none" cap="none" strike="noStrike">
              <a:solidFill>
                <a:schemeClr val="lt1"/>
              </a:solidFill>
              <a:latin typeface="Arial"/>
              <a:ea typeface="Arial"/>
              <a:cs typeface="Arial"/>
              <a:sym typeface="Arial"/>
            </a:endParaRPr>
          </a:p>
        </p:txBody>
      </p:sp>
      <p:sp>
        <p:nvSpPr>
          <p:cNvPr descr="#clear#" id="647" name="Google Shape;647;p22"/>
          <p:cNvSpPr/>
          <p:nvPr/>
        </p:nvSpPr>
        <p:spPr>
          <a:xfrm>
            <a:off x="4892675" y="3641725"/>
            <a:ext cx="2406650" cy="3371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Arial Black"/>
              <a:buNone/>
            </a:pPr>
            <a:r>
              <a:rPr b="1" i="0" lang="en-US" sz="1600" u="none" cap="none" strike="noStrike">
                <a:solidFill>
                  <a:schemeClr val="lt1"/>
                </a:solidFill>
                <a:latin typeface="Arial Black"/>
                <a:ea typeface="Arial Black"/>
                <a:cs typeface="Arial Black"/>
                <a:sym typeface="Arial Black"/>
              </a:rPr>
              <a:t>CONTENTS</a:t>
            </a:r>
            <a:endParaRPr b="1" i="0" sz="1600" u="none" cap="none" strike="noStrike">
              <a:solidFill>
                <a:schemeClr val="lt1"/>
              </a:solidFill>
              <a:latin typeface="Arial Black"/>
              <a:ea typeface="Arial Black"/>
              <a:cs typeface="Arial Black"/>
              <a:sym typeface="Arial Black"/>
            </a:endParaRPr>
          </a:p>
        </p:txBody>
      </p:sp>
      <p:sp>
        <p:nvSpPr>
          <p:cNvPr descr="#clear#" id="648" name="Google Shape;648;p22"/>
          <p:cNvSpPr/>
          <p:nvPr/>
        </p:nvSpPr>
        <p:spPr>
          <a:xfrm>
            <a:off x="4892675" y="3921125"/>
            <a:ext cx="2406650"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050"/>
              <a:buFont typeface="Arial"/>
              <a:buNone/>
            </a:pPr>
            <a:r>
              <a:rPr b="0" i="0" lang="en-US" sz="1050" u="none" cap="none" strike="noStrike">
                <a:solidFill>
                  <a:schemeClr val="lt1"/>
                </a:solidFill>
                <a:latin typeface="Arial"/>
                <a:ea typeface="Arial"/>
                <a:cs typeface="Arial"/>
                <a:sym typeface="Arial"/>
              </a:rPr>
              <a:t>CONTENTS</a:t>
            </a:r>
            <a:endParaRPr b="0" i="0" sz="1050" u="none" cap="none" strike="noStrike">
              <a:solidFill>
                <a:schemeClr val="lt1"/>
              </a:solidFill>
              <a:latin typeface="Arial"/>
              <a:ea typeface="Arial"/>
              <a:cs typeface="Arial"/>
              <a:sym typeface="Arial"/>
            </a:endParaRPr>
          </a:p>
        </p:txBody>
      </p:sp>
      <p:sp>
        <p:nvSpPr>
          <p:cNvPr descr="#clear#" id="649" name="Google Shape;649;p22"/>
          <p:cNvSpPr/>
          <p:nvPr/>
        </p:nvSpPr>
        <p:spPr>
          <a:xfrm>
            <a:off x="4892675" y="4941888"/>
            <a:ext cx="2406650" cy="3371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Arial Black"/>
              <a:buNone/>
            </a:pPr>
            <a:r>
              <a:rPr b="1" i="0" lang="en-US" sz="1600" u="none" cap="none" strike="noStrike">
                <a:solidFill>
                  <a:schemeClr val="lt1"/>
                </a:solidFill>
                <a:latin typeface="Arial Black"/>
                <a:ea typeface="Arial Black"/>
                <a:cs typeface="Arial Black"/>
                <a:sym typeface="Arial Black"/>
              </a:rPr>
              <a:t>CONTENTS</a:t>
            </a:r>
            <a:endParaRPr b="1" i="0" sz="1600" u="none" cap="none" strike="noStrike">
              <a:solidFill>
                <a:schemeClr val="lt1"/>
              </a:solidFill>
              <a:latin typeface="Arial Black"/>
              <a:ea typeface="Arial Black"/>
              <a:cs typeface="Arial Black"/>
              <a:sym typeface="Arial Black"/>
            </a:endParaRPr>
          </a:p>
        </p:txBody>
      </p:sp>
      <p:sp>
        <p:nvSpPr>
          <p:cNvPr descr="#clear#" id="650" name="Google Shape;650;p22"/>
          <p:cNvSpPr/>
          <p:nvPr/>
        </p:nvSpPr>
        <p:spPr>
          <a:xfrm>
            <a:off x="4892675" y="5219700"/>
            <a:ext cx="2406650"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050"/>
              <a:buFont typeface="Arial"/>
              <a:buNone/>
            </a:pPr>
            <a:r>
              <a:rPr b="0" i="0" lang="en-US" sz="1050" u="none" cap="none" strike="noStrike">
                <a:solidFill>
                  <a:schemeClr val="lt1"/>
                </a:solidFill>
                <a:latin typeface="Arial"/>
                <a:ea typeface="Arial"/>
                <a:cs typeface="Arial"/>
                <a:sym typeface="Arial"/>
              </a:rPr>
              <a:t>CONTENTS</a:t>
            </a:r>
            <a:endParaRPr b="0" i="0" sz="105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23"/>
          <p:cNvSpPr/>
          <p:nvPr/>
        </p:nvSpPr>
        <p:spPr>
          <a:xfrm flipH="1">
            <a:off x="4872038" y="4076700"/>
            <a:ext cx="5795963" cy="2781300"/>
          </a:xfrm>
          <a:prstGeom prst="rtTriangl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56" name="Google Shape;656;p23"/>
          <p:cNvSpPr/>
          <p:nvPr/>
        </p:nvSpPr>
        <p:spPr>
          <a:xfrm>
            <a:off x="5862638" y="2349500"/>
            <a:ext cx="3535363" cy="3367088"/>
          </a:xfrm>
          <a:prstGeom prst="pentagon">
            <a:avLst>
              <a:gd fmla="val 105146" name="hf"/>
              <a:gd fmla="val 110557"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657" name="Google Shape;657;p23"/>
          <p:cNvSpPr txBox="1"/>
          <p:nvPr>
            <p:ph type="title"/>
          </p:nvPr>
        </p:nvSpPr>
        <p:spPr>
          <a:xfrm>
            <a:off x="-2857" y="165100"/>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658" name="Google Shape;658;p23"/>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id="659" name="Google Shape;659;p23"/>
          <p:cNvSpPr/>
          <p:nvPr/>
        </p:nvSpPr>
        <p:spPr>
          <a:xfrm>
            <a:off x="5951984" y="2438527"/>
            <a:ext cx="3369060" cy="3208628"/>
          </a:xfrm>
          <a:prstGeom prst="pentagon">
            <a:avLst>
              <a:gd fmla="val 105146" name="hf"/>
              <a:gd fmla="val 110557" name="vf"/>
            </a:avLst>
          </a:prstGeom>
          <a:solidFill>
            <a:srgbClr val="0258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660" name="Google Shape;660;p23"/>
          <p:cNvSpPr/>
          <p:nvPr/>
        </p:nvSpPr>
        <p:spPr>
          <a:xfrm>
            <a:off x="6664325" y="3800475"/>
            <a:ext cx="1968500" cy="860425"/>
          </a:xfrm>
          <a:prstGeom prst="rect">
            <a:avLst/>
          </a:prstGeom>
          <a:noFill/>
          <a:ln>
            <a:noFill/>
          </a:ln>
        </p:spPr>
        <p:txBody>
          <a:bodyPr anchorCtr="0" anchor="t" bIns="45700" lIns="91425" spcFirstLastPara="1" rIns="91425" wrap="square" tIns="45700">
            <a:spAutoFit/>
          </a:bodyPr>
          <a:lstStyle/>
          <a:p>
            <a:pPr indent="0" lvl="0" marL="0" marR="0" rtl="0" algn="ctr">
              <a:lnSpc>
                <a:spcPct val="125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CLICK TO</a:t>
            </a:r>
            <a:endParaRPr b="0" i="0" sz="2400" u="none" cap="none" strike="noStrike">
              <a:solidFill>
                <a:schemeClr val="lt1"/>
              </a:solidFill>
              <a:latin typeface="Arial"/>
              <a:ea typeface="Arial"/>
              <a:cs typeface="Arial"/>
              <a:sym typeface="Arial"/>
            </a:endParaRPr>
          </a:p>
          <a:p>
            <a:pPr indent="0" lvl="0" marL="0" marR="0" rtl="0" algn="ctr">
              <a:lnSpc>
                <a:spcPct val="125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INSERT TITLE</a:t>
            </a:r>
            <a:endParaRPr b="0" i="0" sz="2400" u="none" cap="none" strike="noStrike">
              <a:solidFill>
                <a:schemeClr val="lt1"/>
              </a:solidFill>
              <a:latin typeface="Arial"/>
              <a:ea typeface="Arial"/>
              <a:cs typeface="Arial"/>
              <a:sym typeface="Arial"/>
            </a:endParaRPr>
          </a:p>
        </p:txBody>
      </p:sp>
      <p:sp>
        <p:nvSpPr>
          <p:cNvPr id="661" name="Google Shape;661;p23"/>
          <p:cNvSpPr/>
          <p:nvPr/>
        </p:nvSpPr>
        <p:spPr>
          <a:xfrm>
            <a:off x="5514975" y="1993900"/>
            <a:ext cx="4216400" cy="4017963"/>
          </a:xfrm>
          <a:prstGeom prst="pentagon">
            <a:avLst>
              <a:gd fmla="val 105146" name="hf"/>
              <a:gd fmla="val 110557" name="vf"/>
            </a:avLst>
          </a:prstGeom>
          <a:no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62" name="Google Shape;662;p23"/>
          <p:cNvSpPr/>
          <p:nvPr/>
        </p:nvSpPr>
        <p:spPr>
          <a:xfrm>
            <a:off x="7537450" y="1916113"/>
            <a:ext cx="196850" cy="19685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63" name="Google Shape;663;p23"/>
          <p:cNvSpPr/>
          <p:nvPr/>
        </p:nvSpPr>
        <p:spPr>
          <a:xfrm>
            <a:off x="9626600" y="3429000"/>
            <a:ext cx="196850" cy="195263"/>
          </a:xfrm>
          <a:prstGeom prst="ellipse">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64" name="Google Shape;664;p23"/>
          <p:cNvSpPr/>
          <p:nvPr/>
        </p:nvSpPr>
        <p:spPr>
          <a:xfrm>
            <a:off x="5440363" y="3429000"/>
            <a:ext cx="196850" cy="195263"/>
          </a:xfrm>
          <a:prstGeom prst="ellipse">
            <a:avLst/>
          </a:pr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65" name="Google Shape;665;p23"/>
          <p:cNvSpPr/>
          <p:nvPr/>
        </p:nvSpPr>
        <p:spPr>
          <a:xfrm>
            <a:off x="6243638" y="5915025"/>
            <a:ext cx="196850" cy="19685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66" name="Google Shape;666;p23"/>
          <p:cNvSpPr/>
          <p:nvPr/>
        </p:nvSpPr>
        <p:spPr>
          <a:xfrm>
            <a:off x="8823325" y="5915025"/>
            <a:ext cx="196850" cy="196850"/>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667" name="Google Shape;667;p23"/>
          <p:cNvSpPr/>
          <p:nvPr/>
        </p:nvSpPr>
        <p:spPr>
          <a:xfrm>
            <a:off x="6527483" y="1540828"/>
            <a:ext cx="2279650"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200"/>
              <a:buFont typeface="Times New Roman"/>
              <a:buNone/>
            </a:pPr>
            <a:r>
              <a:rPr b="0" i="0" lang="en-US" sz="1200" u="none" cap="none" strike="noStrike">
                <a:solidFill>
                  <a:srgbClr val="3F3F3F"/>
                </a:solidFill>
                <a:latin typeface="Times New Roman"/>
                <a:ea typeface="Times New Roman"/>
                <a:cs typeface="Times New Roman"/>
                <a:sym typeface="Times New Roman"/>
              </a:rPr>
              <a:t>INSERT BUSINESS  TITLE</a:t>
            </a:r>
            <a:endParaRPr b="0" i="0" sz="1200" u="none" cap="none" strike="noStrike">
              <a:solidFill>
                <a:srgbClr val="3F3F3F"/>
              </a:solidFill>
              <a:latin typeface="Times New Roman"/>
              <a:ea typeface="Times New Roman"/>
              <a:cs typeface="Times New Roman"/>
              <a:sym typeface="Times New Roman"/>
            </a:endParaRPr>
          </a:p>
        </p:txBody>
      </p:sp>
      <p:sp>
        <p:nvSpPr>
          <p:cNvPr descr="#clear#" id="668" name="Google Shape;668;p23"/>
          <p:cNvSpPr/>
          <p:nvPr/>
        </p:nvSpPr>
        <p:spPr>
          <a:xfrm>
            <a:off x="9840595" y="3429000"/>
            <a:ext cx="1353185"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200"/>
              <a:buFont typeface="Times New Roman"/>
              <a:buNone/>
            </a:pPr>
            <a:r>
              <a:rPr b="0" i="0" lang="en-US" sz="1200" u="none" cap="none" strike="noStrike">
                <a:solidFill>
                  <a:srgbClr val="3F3F3F"/>
                </a:solidFill>
                <a:latin typeface="Times New Roman"/>
                <a:ea typeface="Times New Roman"/>
                <a:cs typeface="Times New Roman"/>
                <a:sym typeface="Times New Roman"/>
              </a:rPr>
              <a:t>INSERT TITLE</a:t>
            </a:r>
            <a:endParaRPr b="0" i="0" sz="1200" u="none" cap="none" strike="noStrike">
              <a:solidFill>
                <a:srgbClr val="3F3F3F"/>
              </a:solidFill>
              <a:latin typeface="Times New Roman"/>
              <a:ea typeface="Times New Roman"/>
              <a:cs typeface="Times New Roman"/>
              <a:sym typeface="Times New Roman"/>
            </a:endParaRPr>
          </a:p>
        </p:txBody>
      </p:sp>
      <p:sp>
        <p:nvSpPr>
          <p:cNvPr descr="#clear#" id="669" name="Google Shape;669;p23"/>
          <p:cNvSpPr/>
          <p:nvPr/>
        </p:nvSpPr>
        <p:spPr>
          <a:xfrm>
            <a:off x="4112895" y="3413760"/>
            <a:ext cx="1298575"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200"/>
              <a:buFont typeface="Times New Roman"/>
              <a:buNone/>
            </a:pPr>
            <a:r>
              <a:rPr b="0" i="0" lang="en-US" sz="1200" u="none" cap="none" strike="noStrike">
                <a:solidFill>
                  <a:srgbClr val="3F3F3F"/>
                </a:solidFill>
                <a:latin typeface="Times New Roman"/>
                <a:ea typeface="Times New Roman"/>
                <a:cs typeface="Times New Roman"/>
                <a:sym typeface="Times New Roman"/>
              </a:rPr>
              <a:t>INSERT TITLE</a:t>
            </a:r>
            <a:endParaRPr b="0" i="0" sz="1200" u="none" cap="none" strike="noStrike">
              <a:solidFill>
                <a:srgbClr val="3F3F3F"/>
              </a:solidFill>
              <a:latin typeface="Times New Roman"/>
              <a:ea typeface="Times New Roman"/>
              <a:cs typeface="Times New Roman"/>
              <a:sym typeface="Times New Roman"/>
            </a:endParaRPr>
          </a:p>
        </p:txBody>
      </p:sp>
      <p:sp>
        <p:nvSpPr>
          <p:cNvPr descr="#clear#" id="670" name="Google Shape;670;p23"/>
          <p:cNvSpPr/>
          <p:nvPr/>
        </p:nvSpPr>
        <p:spPr>
          <a:xfrm>
            <a:off x="5136833" y="6124575"/>
            <a:ext cx="2279650"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200"/>
              <a:buFont typeface="Times New Roman"/>
              <a:buNone/>
            </a:pPr>
            <a:r>
              <a:rPr b="0" i="0" lang="en-US" sz="1200" u="none" cap="none" strike="noStrike">
                <a:solidFill>
                  <a:srgbClr val="3F3F3F"/>
                </a:solidFill>
                <a:latin typeface="Times New Roman"/>
                <a:ea typeface="Times New Roman"/>
                <a:cs typeface="Times New Roman"/>
                <a:sym typeface="Times New Roman"/>
              </a:rPr>
              <a:t>BUSINESS  TITLE</a:t>
            </a:r>
            <a:endParaRPr b="0" i="0" sz="1200" u="none" cap="none" strike="noStrike">
              <a:solidFill>
                <a:srgbClr val="3F3F3F"/>
              </a:solidFill>
              <a:latin typeface="Times New Roman"/>
              <a:ea typeface="Times New Roman"/>
              <a:cs typeface="Times New Roman"/>
              <a:sym typeface="Times New Roman"/>
            </a:endParaRPr>
          </a:p>
        </p:txBody>
      </p:sp>
      <p:sp>
        <p:nvSpPr>
          <p:cNvPr descr="#clear#" id="671" name="Google Shape;671;p23"/>
          <p:cNvSpPr/>
          <p:nvPr/>
        </p:nvSpPr>
        <p:spPr>
          <a:xfrm>
            <a:off x="7879080" y="6124575"/>
            <a:ext cx="2279650"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200"/>
              <a:buFont typeface="Times New Roman"/>
              <a:buNone/>
            </a:pPr>
            <a:r>
              <a:rPr b="0" i="0" lang="en-US" sz="1200" u="none" cap="none" strike="noStrike">
                <a:solidFill>
                  <a:srgbClr val="3F3F3F"/>
                </a:solidFill>
                <a:latin typeface="Times New Roman"/>
                <a:ea typeface="Times New Roman"/>
                <a:cs typeface="Times New Roman"/>
                <a:sym typeface="Times New Roman"/>
              </a:rPr>
              <a:t>BUSINESS  TITLE</a:t>
            </a:r>
            <a:endParaRPr b="0" i="0" sz="1200" u="none" cap="none" strike="noStrike">
              <a:solidFill>
                <a:srgbClr val="3F3F3F"/>
              </a:solidFill>
              <a:latin typeface="Times New Roman"/>
              <a:ea typeface="Times New Roman"/>
              <a:cs typeface="Times New Roman"/>
              <a:sym typeface="Times New Roman"/>
            </a:endParaRPr>
          </a:p>
        </p:txBody>
      </p:sp>
      <p:sp>
        <p:nvSpPr>
          <p:cNvPr id="672" name="Google Shape;672;p23"/>
          <p:cNvSpPr/>
          <p:nvPr/>
        </p:nvSpPr>
        <p:spPr>
          <a:xfrm>
            <a:off x="1919288" y="1581150"/>
            <a:ext cx="46038" cy="431800"/>
          </a:xfrm>
          <a:prstGeom prst="rect">
            <a:avLst/>
          </a:pr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673" name="Google Shape;673;p23"/>
          <p:cNvSpPr/>
          <p:nvPr/>
        </p:nvSpPr>
        <p:spPr>
          <a:xfrm>
            <a:off x="1954213" y="1773238"/>
            <a:ext cx="2735263"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400"/>
              <a:buFont typeface="Arial"/>
              <a:buNone/>
            </a:pPr>
            <a:r>
              <a:rPr b="1" i="0" lang="en-US" sz="1400" u="none">
                <a:solidFill>
                  <a:srgbClr val="404040"/>
                </a:solidFill>
                <a:latin typeface="Arial"/>
                <a:ea typeface="Arial"/>
                <a:cs typeface="Arial"/>
                <a:sym typeface="Arial"/>
              </a:rPr>
              <a:t>Business PART</a:t>
            </a:r>
            <a:endParaRPr b="1" i="0" sz="3200" u="none">
              <a:solidFill>
                <a:srgbClr val="404040"/>
              </a:solidFill>
              <a:latin typeface="Arial"/>
              <a:ea typeface="Arial"/>
              <a:cs typeface="Arial"/>
              <a:sym typeface="Arial"/>
            </a:endParaRPr>
          </a:p>
        </p:txBody>
      </p:sp>
      <p:sp>
        <p:nvSpPr>
          <p:cNvPr descr="#clear#" id="674" name="Google Shape;674;p23"/>
          <p:cNvSpPr/>
          <p:nvPr/>
        </p:nvSpPr>
        <p:spPr>
          <a:xfrm>
            <a:off x="1947863" y="1571625"/>
            <a:ext cx="2160588" cy="245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000"/>
              <a:buFont typeface="Arial"/>
              <a:buNone/>
            </a:pPr>
            <a:r>
              <a:rPr b="1" i="0" lang="en-US" sz="1000" u="none">
                <a:solidFill>
                  <a:srgbClr val="404040"/>
                </a:solidFill>
                <a:latin typeface="Arial"/>
                <a:ea typeface="Arial"/>
                <a:cs typeface="Arial"/>
                <a:sym typeface="Arial"/>
              </a:rPr>
              <a:t>Chapter. 01</a:t>
            </a:r>
            <a:endParaRPr b="1" i="0" sz="1000" u="none">
              <a:solidFill>
                <a:srgbClr val="404040"/>
              </a:solidFill>
              <a:latin typeface="Arial"/>
              <a:ea typeface="Arial"/>
              <a:cs typeface="Arial"/>
              <a:sym typeface="Arial"/>
            </a:endParaRPr>
          </a:p>
        </p:txBody>
      </p:sp>
      <p:sp>
        <p:nvSpPr>
          <p:cNvPr descr="#clear#" id="675" name="Google Shape;675;p23"/>
          <p:cNvSpPr txBox="1"/>
          <p:nvPr/>
        </p:nvSpPr>
        <p:spPr>
          <a:xfrm>
            <a:off x="1963738" y="2070100"/>
            <a:ext cx="2547938" cy="11068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100"/>
              <a:buFont typeface="Arial"/>
              <a:buNone/>
            </a:pPr>
            <a:r>
              <a:rPr b="0" i="0" lang="en-US" sz="11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100" u="none">
              <a:solidFill>
                <a:srgbClr val="404040"/>
              </a:solidFill>
              <a:latin typeface="Arial"/>
              <a:ea typeface="Arial"/>
              <a:cs typeface="Arial"/>
              <a:sym typeface="Arial"/>
            </a:endParaRPr>
          </a:p>
        </p:txBody>
      </p:sp>
      <p:sp>
        <p:nvSpPr>
          <p:cNvPr id="676" name="Google Shape;676;p23"/>
          <p:cNvSpPr/>
          <p:nvPr/>
        </p:nvSpPr>
        <p:spPr>
          <a:xfrm>
            <a:off x="1992313" y="3500438"/>
            <a:ext cx="2016125" cy="360363"/>
          </a:xfrm>
          <a:prstGeom prst="roundRect">
            <a:avLst>
              <a:gd fmla="val 12888" name="adj"/>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77" name="Google Shape;677;p23"/>
          <p:cNvSpPr/>
          <p:nvPr/>
        </p:nvSpPr>
        <p:spPr>
          <a:xfrm>
            <a:off x="2063750" y="3646488"/>
            <a:ext cx="68263" cy="68263"/>
          </a:xfrm>
          <a:prstGeom prst="chevron">
            <a:avLst>
              <a:gd fmla="val 6543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descr="#clear#" id="678" name="Google Shape;678;p23"/>
          <p:cNvSpPr/>
          <p:nvPr/>
        </p:nvSpPr>
        <p:spPr>
          <a:xfrm>
            <a:off x="2092325" y="3543300"/>
            <a:ext cx="1871663"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INSERT CHART TITLE</a:t>
            </a:r>
            <a:endParaRPr b="1" i="0" sz="1200" u="none">
              <a:solidFill>
                <a:schemeClr val="lt1"/>
              </a:solidFill>
              <a:latin typeface="Arial"/>
              <a:ea typeface="Arial"/>
              <a:cs typeface="Arial"/>
              <a:sym typeface="Arial"/>
            </a:endParaRPr>
          </a:p>
        </p:txBody>
      </p:sp>
      <p:sp>
        <p:nvSpPr>
          <p:cNvPr id="679" name="Google Shape;679;p23"/>
          <p:cNvSpPr/>
          <p:nvPr/>
        </p:nvSpPr>
        <p:spPr>
          <a:xfrm>
            <a:off x="1992313" y="4733925"/>
            <a:ext cx="2016125" cy="360363"/>
          </a:xfrm>
          <a:prstGeom prst="roundRect">
            <a:avLst>
              <a:gd fmla="val 12888" name="adj"/>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680" name="Google Shape;680;p23"/>
          <p:cNvSpPr/>
          <p:nvPr/>
        </p:nvSpPr>
        <p:spPr>
          <a:xfrm>
            <a:off x="2063750" y="4879975"/>
            <a:ext cx="68263" cy="68263"/>
          </a:xfrm>
          <a:prstGeom prst="chevron">
            <a:avLst>
              <a:gd fmla="val 6543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descr="#clear#" id="681" name="Google Shape;681;p23"/>
          <p:cNvSpPr/>
          <p:nvPr/>
        </p:nvSpPr>
        <p:spPr>
          <a:xfrm>
            <a:off x="2092325" y="4776788"/>
            <a:ext cx="1871663"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INSERT CHART TITLE</a:t>
            </a:r>
            <a:endParaRPr b="1" i="0" sz="1200" u="none">
              <a:solidFill>
                <a:schemeClr val="lt1"/>
              </a:solidFill>
              <a:latin typeface="Arial"/>
              <a:ea typeface="Arial"/>
              <a:cs typeface="Arial"/>
              <a:sym typeface="Arial"/>
            </a:endParaRPr>
          </a:p>
        </p:txBody>
      </p:sp>
      <p:sp>
        <p:nvSpPr>
          <p:cNvPr descr="#clear#" id="682" name="Google Shape;682;p23"/>
          <p:cNvSpPr txBox="1"/>
          <p:nvPr/>
        </p:nvSpPr>
        <p:spPr>
          <a:xfrm>
            <a:off x="1963738" y="3933825"/>
            <a:ext cx="2547938" cy="5988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100"/>
              <a:buFont typeface="Arial"/>
              <a:buNone/>
            </a:pPr>
            <a:r>
              <a:rPr b="0" i="0" lang="en-US" sz="1100" u="none">
                <a:solidFill>
                  <a:srgbClr val="404040"/>
                </a:solidFill>
                <a:latin typeface="Arial"/>
                <a:ea typeface="Arial"/>
                <a:cs typeface="Arial"/>
                <a:sym typeface="Arial"/>
              </a:rPr>
              <a:t>Asadal has been running one of the biggest domain and web hosting sites in Korea since March 1998.</a:t>
            </a:r>
            <a:endParaRPr b="0" i="0" sz="1100" u="none">
              <a:solidFill>
                <a:srgbClr val="404040"/>
              </a:solidFill>
              <a:latin typeface="Arial"/>
              <a:ea typeface="Arial"/>
              <a:cs typeface="Arial"/>
              <a:sym typeface="Arial"/>
            </a:endParaRPr>
          </a:p>
        </p:txBody>
      </p:sp>
      <p:sp>
        <p:nvSpPr>
          <p:cNvPr descr="#clear#" id="683" name="Google Shape;683;p23"/>
          <p:cNvSpPr txBox="1"/>
          <p:nvPr/>
        </p:nvSpPr>
        <p:spPr>
          <a:xfrm>
            <a:off x="1963738" y="5176838"/>
            <a:ext cx="2692400" cy="5988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100"/>
              <a:buFont typeface="Arial"/>
              <a:buNone/>
            </a:pPr>
            <a:r>
              <a:rPr b="0" i="0" lang="en-US" sz="1100" u="none">
                <a:solidFill>
                  <a:srgbClr val="404040"/>
                </a:solidFill>
                <a:latin typeface="Arial"/>
                <a:ea typeface="Arial"/>
                <a:cs typeface="Arial"/>
                <a:sym typeface="Arial"/>
              </a:rPr>
              <a:t>More than 3,000,000 people have visited our website, www.asadal.com for domain registration and web hosting. </a:t>
            </a:r>
            <a:endParaRPr b="0" i="0" sz="1100" u="none">
              <a:solidFill>
                <a:srgbClr val="40404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descr="D:\비토피티\vito_작업\201102\새 폴더 (3)\223b005.png" id="688" name="Google Shape;688;p24"/>
          <p:cNvPicPr preferRelativeResize="0"/>
          <p:nvPr/>
        </p:nvPicPr>
        <p:blipFill rotWithShape="1">
          <a:blip r:embed="rId3">
            <a:alphaModFix/>
          </a:blip>
          <a:srcRect b="0" l="0" r="0" t="0"/>
          <a:stretch/>
        </p:blipFill>
        <p:spPr>
          <a:xfrm>
            <a:off x="1524000" y="5294313"/>
            <a:ext cx="9144000" cy="1563687"/>
          </a:xfrm>
          <a:prstGeom prst="rect">
            <a:avLst/>
          </a:prstGeom>
          <a:noFill/>
          <a:ln>
            <a:noFill/>
          </a:ln>
        </p:spPr>
      </p:pic>
      <p:sp>
        <p:nvSpPr>
          <p:cNvPr descr="#clear#" id="689" name="Google Shape;689;p24"/>
          <p:cNvSpPr txBox="1"/>
          <p:nvPr>
            <p:ph type="title"/>
          </p:nvPr>
        </p:nvSpPr>
        <p:spPr>
          <a:xfrm>
            <a:off x="6668" y="184150"/>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690" name="Google Shape;690;p24"/>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id="691" name="Google Shape;691;p24"/>
          <p:cNvSpPr/>
          <p:nvPr/>
        </p:nvSpPr>
        <p:spPr>
          <a:xfrm>
            <a:off x="4217988" y="2416175"/>
            <a:ext cx="3817938" cy="3817938"/>
          </a:xfrm>
          <a:prstGeom prst="arc">
            <a:avLst>
              <a:gd fmla="val 12651249" name="adj1"/>
              <a:gd fmla="val 19768040" name="adj2"/>
            </a:avLst>
          </a:prstGeom>
          <a:noFill/>
          <a:ln cap="flat" cmpd="sng" w="57150">
            <a:solidFill>
              <a:srgbClr val="00B0F0">
                <a:alpha val="36862"/>
              </a:srgbClr>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692" name="Google Shape;692;p24"/>
          <p:cNvSpPr/>
          <p:nvPr/>
        </p:nvSpPr>
        <p:spPr>
          <a:xfrm>
            <a:off x="4221163" y="2428875"/>
            <a:ext cx="3819525" cy="3817938"/>
          </a:xfrm>
          <a:prstGeom prst="arc">
            <a:avLst>
              <a:gd fmla="val 5523912" name="adj1"/>
              <a:gd fmla="val 12285489" name="adj2"/>
            </a:avLst>
          </a:prstGeom>
          <a:noFill/>
          <a:ln cap="flat" cmpd="sng" w="57150">
            <a:solidFill>
              <a:srgbClr val="0258A6">
                <a:alpha val="36862"/>
              </a:srgbClr>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693" name="Google Shape;693;p24"/>
          <p:cNvSpPr/>
          <p:nvPr/>
        </p:nvSpPr>
        <p:spPr>
          <a:xfrm>
            <a:off x="4195763" y="2428875"/>
            <a:ext cx="3819525" cy="3817938"/>
          </a:xfrm>
          <a:prstGeom prst="arc">
            <a:avLst>
              <a:gd fmla="val 20155265" name="adj1"/>
              <a:gd fmla="val 5063869" name="adj2"/>
            </a:avLst>
          </a:prstGeom>
          <a:noFill/>
          <a:ln cap="flat" cmpd="sng" w="57150">
            <a:solidFill>
              <a:srgbClr val="024E94">
                <a:alpha val="36862"/>
              </a:srgbClr>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694" name="Google Shape;694;p24"/>
          <p:cNvSpPr/>
          <p:nvPr/>
        </p:nvSpPr>
        <p:spPr>
          <a:xfrm>
            <a:off x="5159375" y="1700213"/>
            <a:ext cx="539750" cy="541338"/>
          </a:xfrm>
          <a:prstGeom prst="ellipse">
            <a:avLst/>
          </a:prstGeom>
          <a:solidFill>
            <a:srgbClr val="DAE5F1"/>
          </a:solidFill>
          <a:ln cap="flat" cmpd="sng" w="25400">
            <a:solidFill>
              <a:srgbClr val="B7CC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695" name="Google Shape;695;p24"/>
          <p:cNvSpPr/>
          <p:nvPr/>
        </p:nvSpPr>
        <p:spPr>
          <a:xfrm>
            <a:off x="6527800" y="1700213"/>
            <a:ext cx="539750" cy="541338"/>
          </a:xfrm>
          <a:prstGeom prst="ellipse">
            <a:avLst/>
          </a:prstGeom>
          <a:solidFill>
            <a:srgbClr val="DAE5F1"/>
          </a:solidFill>
          <a:ln cap="flat" cmpd="sng" w="25400">
            <a:solidFill>
              <a:srgbClr val="B7CC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696" name="Google Shape;696;p24"/>
          <p:cNvSpPr/>
          <p:nvPr/>
        </p:nvSpPr>
        <p:spPr>
          <a:xfrm>
            <a:off x="7404100" y="2282825"/>
            <a:ext cx="539750" cy="539750"/>
          </a:xfrm>
          <a:prstGeom prst="ellipse">
            <a:avLst/>
          </a:prstGeom>
          <a:solidFill>
            <a:srgbClr val="DAE5F1"/>
          </a:solidFill>
          <a:ln cap="flat" cmpd="sng" w="25400">
            <a:solidFill>
              <a:srgbClr val="B7CC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697" name="Google Shape;697;p24"/>
          <p:cNvSpPr/>
          <p:nvPr/>
        </p:nvSpPr>
        <p:spPr>
          <a:xfrm>
            <a:off x="4186238" y="2276475"/>
            <a:ext cx="539750" cy="539750"/>
          </a:xfrm>
          <a:prstGeom prst="ellipse">
            <a:avLst/>
          </a:prstGeom>
          <a:solidFill>
            <a:srgbClr val="DAE5F1"/>
          </a:solidFill>
          <a:ln cap="flat" cmpd="sng" w="25400">
            <a:solidFill>
              <a:srgbClr val="B7CC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698" name="Google Shape;698;p24"/>
          <p:cNvSpPr/>
          <p:nvPr/>
        </p:nvSpPr>
        <p:spPr>
          <a:xfrm>
            <a:off x="8328025" y="4365625"/>
            <a:ext cx="539750" cy="539750"/>
          </a:xfrm>
          <a:prstGeom prst="ellipse">
            <a:avLst/>
          </a:prstGeom>
          <a:solidFill>
            <a:srgbClr val="538CD5"/>
          </a:solidFill>
          <a:ln cap="flat" cmpd="sng" w="25400">
            <a:solidFill>
              <a:srgbClr val="3660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699" name="Google Shape;699;p24"/>
          <p:cNvSpPr/>
          <p:nvPr/>
        </p:nvSpPr>
        <p:spPr>
          <a:xfrm>
            <a:off x="8040688" y="5300663"/>
            <a:ext cx="539750" cy="541338"/>
          </a:xfrm>
          <a:prstGeom prst="ellipse">
            <a:avLst/>
          </a:prstGeom>
          <a:solidFill>
            <a:srgbClr val="538CD5"/>
          </a:solidFill>
          <a:ln cap="flat" cmpd="sng" w="25400">
            <a:solidFill>
              <a:srgbClr val="3660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700" name="Google Shape;700;p24"/>
          <p:cNvSpPr/>
          <p:nvPr/>
        </p:nvSpPr>
        <p:spPr>
          <a:xfrm>
            <a:off x="7494588" y="6057900"/>
            <a:ext cx="539750" cy="539750"/>
          </a:xfrm>
          <a:prstGeom prst="ellipse">
            <a:avLst/>
          </a:prstGeom>
          <a:solidFill>
            <a:srgbClr val="538CD5"/>
          </a:solidFill>
          <a:ln cap="flat" cmpd="sng" w="25400">
            <a:solidFill>
              <a:srgbClr val="3660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701" name="Google Shape;701;p24"/>
          <p:cNvSpPr/>
          <p:nvPr/>
        </p:nvSpPr>
        <p:spPr>
          <a:xfrm>
            <a:off x="8183563" y="3429000"/>
            <a:ext cx="541338" cy="539750"/>
          </a:xfrm>
          <a:prstGeom prst="ellipse">
            <a:avLst/>
          </a:prstGeom>
          <a:solidFill>
            <a:srgbClr val="538CD5"/>
          </a:solidFill>
          <a:ln cap="flat" cmpd="sng" w="25400">
            <a:solidFill>
              <a:srgbClr val="3660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702" name="Google Shape;702;p24"/>
          <p:cNvSpPr/>
          <p:nvPr/>
        </p:nvSpPr>
        <p:spPr>
          <a:xfrm>
            <a:off x="3409950" y="5291138"/>
            <a:ext cx="541338" cy="541338"/>
          </a:xfrm>
          <a:prstGeom prst="ellipse">
            <a:avLst/>
          </a:prstGeom>
          <a:solidFill>
            <a:srgbClr val="8CB3E3"/>
          </a:solidFill>
          <a:ln cap="flat" cmpd="sng" w="2540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703" name="Google Shape;703;p24"/>
          <p:cNvSpPr/>
          <p:nvPr/>
        </p:nvSpPr>
        <p:spPr>
          <a:xfrm>
            <a:off x="4206875" y="5949950"/>
            <a:ext cx="539750" cy="539750"/>
          </a:xfrm>
          <a:prstGeom prst="ellipse">
            <a:avLst/>
          </a:prstGeom>
          <a:solidFill>
            <a:srgbClr val="8CB3E3"/>
          </a:solidFill>
          <a:ln cap="flat" cmpd="sng" w="2540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id="704" name="Google Shape;704;p24"/>
          <p:cNvSpPr/>
          <p:nvPr/>
        </p:nvSpPr>
        <p:spPr>
          <a:xfrm>
            <a:off x="3503613" y="3429000"/>
            <a:ext cx="539750" cy="539750"/>
          </a:xfrm>
          <a:prstGeom prst="ellipse">
            <a:avLst/>
          </a:prstGeom>
          <a:solidFill>
            <a:srgbClr val="8CB3E3"/>
          </a:solidFill>
          <a:ln cap="flat" cmpd="sng" w="2540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cxnSp>
        <p:nvCxnSpPr>
          <p:cNvPr id="705" name="Google Shape;705;p24"/>
          <p:cNvCxnSpPr>
            <a:stCxn id="697" idx="5"/>
            <a:endCxn id="706" idx="2"/>
          </p:cNvCxnSpPr>
          <p:nvPr/>
        </p:nvCxnSpPr>
        <p:spPr>
          <a:xfrm>
            <a:off x="4646943" y="2737180"/>
            <a:ext cx="941100" cy="471300"/>
          </a:xfrm>
          <a:prstGeom prst="straightConnector1">
            <a:avLst/>
          </a:prstGeom>
          <a:noFill/>
          <a:ln cap="flat" cmpd="sng" w="12700">
            <a:solidFill>
              <a:srgbClr val="A5A5A5"/>
            </a:solidFill>
            <a:prstDash val="lgDashDot"/>
            <a:round/>
            <a:headEnd len="sm" w="sm" type="none"/>
            <a:tailEnd len="sm" w="sm" type="none"/>
          </a:ln>
        </p:spPr>
      </p:cxnSp>
      <p:cxnSp>
        <p:nvCxnSpPr>
          <p:cNvPr id="707" name="Google Shape;707;p24"/>
          <p:cNvCxnSpPr>
            <a:stCxn id="708" idx="1"/>
          </p:cNvCxnSpPr>
          <p:nvPr/>
        </p:nvCxnSpPr>
        <p:spPr>
          <a:xfrm rot="10800000">
            <a:off x="5520354" y="2204223"/>
            <a:ext cx="244500" cy="673200"/>
          </a:xfrm>
          <a:prstGeom prst="straightConnector1">
            <a:avLst/>
          </a:prstGeom>
          <a:noFill/>
          <a:ln cap="flat" cmpd="sng" w="12700">
            <a:solidFill>
              <a:srgbClr val="A5A5A5"/>
            </a:solidFill>
            <a:prstDash val="lgDashDot"/>
            <a:round/>
            <a:headEnd len="sm" w="sm" type="none"/>
            <a:tailEnd len="sm" w="sm" type="none"/>
          </a:ln>
        </p:spPr>
      </p:cxnSp>
      <p:cxnSp>
        <p:nvCxnSpPr>
          <p:cNvPr id="709" name="Google Shape;709;p24"/>
          <p:cNvCxnSpPr>
            <a:stCxn id="708" idx="7"/>
            <a:endCxn id="695" idx="3"/>
          </p:cNvCxnSpPr>
          <p:nvPr/>
        </p:nvCxnSpPr>
        <p:spPr>
          <a:xfrm flipH="1" rot="10800000">
            <a:off x="6427147" y="2162223"/>
            <a:ext cx="179700" cy="715200"/>
          </a:xfrm>
          <a:prstGeom prst="straightConnector1">
            <a:avLst/>
          </a:prstGeom>
          <a:noFill/>
          <a:ln cap="flat" cmpd="sng" w="12700">
            <a:solidFill>
              <a:srgbClr val="A5A5A5"/>
            </a:solidFill>
            <a:prstDash val="lgDashDot"/>
            <a:round/>
            <a:headEnd len="sm" w="sm" type="none"/>
            <a:tailEnd len="sm" w="sm" type="none"/>
          </a:ln>
        </p:spPr>
      </p:cxnSp>
      <p:cxnSp>
        <p:nvCxnSpPr>
          <p:cNvPr id="710" name="Google Shape;710;p24"/>
          <p:cNvCxnSpPr>
            <a:stCxn id="706" idx="6"/>
            <a:endCxn id="696" idx="3"/>
          </p:cNvCxnSpPr>
          <p:nvPr/>
        </p:nvCxnSpPr>
        <p:spPr>
          <a:xfrm flipH="1" rot="10800000">
            <a:off x="6604000" y="2743638"/>
            <a:ext cx="879000" cy="464700"/>
          </a:xfrm>
          <a:prstGeom prst="straightConnector1">
            <a:avLst/>
          </a:prstGeom>
          <a:noFill/>
          <a:ln cap="flat" cmpd="sng" w="12700">
            <a:solidFill>
              <a:srgbClr val="A5A5A5"/>
            </a:solidFill>
            <a:prstDash val="lgDashDot"/>
            <a:round/>
            <a:headEnd len="sm" w="sm" type="none"/>
            <a:tailEnd len="sm" w="sm" type="none"/>
          </a:ln>
        </p:spPr>
      </p:cxnSp>
      <p:cxnSp>
        <p:nvCxnSpPr>
          <p:cNvPr id="711" name="Google Shape;711;p24"/>
          <p:cNvCxnSpPr>
            <a:stCxn id="712" idx="7"/>
            <a:endCxn id="701" idx="3"/>
          </p:cNvCxnSpPr>
          <p:nvPr/>
        </p:nvCxnSpPr>
        <p:spPr>
          <a:xfrm flipH="1" rot="10800000">
            <a:off x="7468035" y="3889740"/>
            <a:ext cx="794700" cy="634200"/>
          </a:xfrm>
          <a:prstGeom prst="straightConnector1">
            <a:avLst/>
          </a:prstGeom>
          <a:noFill/>
          <a:ln cap="flat" cmpd="sng" w="12700">
            <a:solidFill>
              <a:srgbClr val="A5A5A5"/>
            </a:solidFill>
            <a:prstDash val="lgDashDot"/>
            <a:round/>
            <a:headEnd len="sm" w="sm" type="none"/>
            <a:tailEnd len="sm" w="sm" type="none"/>
          </a:ln>
        </p:spPr>
      </p:cxnSp>
      <p:cxnSp>
        <p:nvCxnSpPr>
          <p:cNvPr id="713" name="Google Shape;713;p24"/>
          <p:cNvCxnSpPr>
            <a:stCxn id="712" idx="6"/>
            <a:endCxn id="698" idx="2"/>
          </p:cNvCxnSpPr>
          <p:nvPr/>
        </p:nvCxnSpPr>
        <p:spPr>
          <a:xfrm flipH="1" rot="10800000">
            <a:off x="7616825" y="4635650"/>
            <a:ext cx="711300" cy="247500"/>
          </a:xfrm>
          <a:prstGeom prst="straightConnector1">
            <a:avLst/>
          </a:prstGeom>
          <a:noFill/>
          <a:ln cap="flat" cmpd="sng" w="12700">
            <a:solidFill>
              <a:srgbClr val="A5A5A5"/>
            </a:solidFill>
            <a:prstDash val="lgDashDot"/>
            <a:round/>
            <a:headEnd len="sm" w="sm" type="none"/>
            <a:tailEnd len="sm" w="sm" type="none"/>
          </a:ln>
        </p:spPr>
      </p:cxnSp>
      <p:cxnSp>
        <p:nvCxnSpPr>
          <p:cNvPr id="714" name="Google Shape;714;p24"/>
          <p:cNvCxnSpPr>
            <a:stCxn id="699" idx="1"/>
          </p:cNvCxnSpPr>
          <p:nvPr/>
        </p:nvCxnSpPr>
        <p:spPr>
          <a:xfrm rot="10800000">
            <a:off x="7608533" y="5157640"/>
            <a:ext cx="511200" cy="222300"/>
          </a:xfrm>
          <a:prstGeom prst="straightConnector1">
            <a:avLst/>
          </a:prstGeom>
          <a:noFill/>
          <a:ln cap="flat" cmpd="sng" w="12700">
            <a:solidFill>
              <a:srgbClr val="A5A5A5"/>
            </a:solidFill>
            <a:prstDash val="lgDashDot"/>
            <a:round/>
            <a:headEnd len="sm" w="sm" type="none"/>
            <a:tailEnd len="sm" w="sm" type="none"/>
          </a:ln>
        </p:spPr>
      </p:cxnSp>
      <p:cxnSp>
        <p:nvCxnSpPr>
          <p:cNvPr id="715" name="Google Shape;715;p24"/>
          <p:cNvCxnSpPr>
            <a:stCxn id="716" idx="1"/>
            <a:endCxn id="704" idx="5"/>
          </p:cNvCxnSpPr>
          <p:nvPr/>
        </p:nvCxnSpPr>
        <p:spPr>
          <a:xfrm rot="10800000">
            <a:off x="3964215" y="3889678"/>
            <a:ext cx="740700" cy="616800"/>
          </a:xfrm>
          <a:prstGeom prst="straightConnector1">
            <a:avLst/>
          </a:prstGeom>
          <a:noFill/>
          <a:ln cap="flat" cmpd="sng" w="12700">
            <a:solidFill>
              <a:srgbClr val="A5A5A5"/>
            </a:solidFill>
            <a:prstDash val="lgDashDot"/>
            <a:round/>
            <a:headEnd len="sm" w="sm" type="none"/>
            <a:tailEnd len="sm" w="sm" type="none"/>
          </a:ln>
        </p:spPr>
      </p:cxnSp>
      <p:cxnSp>
        <p:nvCxnSpPr>
          <p:cNvPr id="717" name="Google Shape;717;p24"/>
          <p:cNvCxnSpPr/>
          <p:nvPr/>
        </p:nvCxnSpPr>
        <p:spPr>
          <a:xfrm rot="10800000">
            <a:off x="3765550" y="4676775"/>
            <a:ext cx="890588" cy="47625"/>
          </a:xfrm>
          <a:prstGeom prst="straightConnector1">
            <a:avLst/>
          </a:prstGeom>
          <a:noFill/>
          <a:ln cap="flat" cmpd="sng" w="12700">
            <a:solidFill>
              <a:srgbClr val="A5A5A5"/>
            </a:solidFill>
            <a:prstDash val="lgDashDot"/>
            <a:round/>
            <a:headEnd len="sm" w="sm" type="none"/>
            <a:tailEnd len="sm" w="sm" type="none"/>
          </a:ln>
        </p:spPr>
      </p:cxnSp>
      <p:sp>
        <p:nvSpPr>
          <p:cNvPr id="718" name="Google Shape;718;p24"/>
          <p:cNvSpPr/>
          <p:nvPr/>
        </p:nvSpPr>
        <p:spPr>
          <a:xfrm>
            <a:off x="3216275" y="4365625"/>
            <a:ext cx="539750" cy="539750"/>
          </a:xfrm>
          <a:prstGeom prst="ellipse">
            <a:avLst/>
          </a:prstGeom>
          <a:solidFill>
            <a:srgbClr val="8CB3E3"/>
          </a:solidFill>
          <a:ln cap="flat" cmpd="sng" w="2540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cxnSp>
        <p:nvCxnSpPr>
          <p:cNvPr id="719" name="Google Shape;719;p24"/>
          <p:cNvCxnSpPr>
            <a:endCxn id="702" idx="7"/>
          </p:cNvCxnSpPr>
          <p:nvPr/>
        </p:nvCxnSpPr>
        <p:spPr>
          <a:xfrm flipH="1">
            <a:off x="3872011" y="5013115"/>
            <a:ext cx="711300" cy="357300"/>
          </a:xfrm>
          <a:prstGeom prst="straightConnector1">
            <a:avLst/>
          </a:prstGeom>
          <a:noFill/>
          <a:ln cap="flat" cmpd="sng" w="12700">
            <a:solidFill>
              <a:srgbClr val="A5A5A5"/>
            </a:solidFill>
            <a:prstDash val="lgDashDot"/>
            <a:round/>
            <a:headEnd len="sm" w="sm" type="none"/>
            <a:tailEnd len="sm" w="sm" type="none"/>
          </a:ln>
        </p:spPr>
      </p:cxnSp>
      <p:cxnSp>
        <p:nvCxnSpPr>
          <p:cNvPr id="720" name="Google Shape;720;p24"/>
          <p:cNvCxnSpPr>
            <a:endCxn id="703" idx="0"/>
          </p:cNvCxnSpPr>
          <p:nvPr/>
        </p:nvCxnSpPr>
        <p:spPr>
          <a:xfrm flipH="1">
            <a:off x="4476750" y="5300750"/>
            <a:ext cx="395400" cy="649200"/>
          </a:xfrm>
          <a:prstGeom prst="straightConnector1">
            <a:avLst/>
          </a:prstGeom>
          <a:noFill/>
          <a:ln cap="flat" cmpd="sng" w="12700">
            <a:solidFill>
              <a:srgbClr val="A5A5A5"/>
            </a:solidFill>
            <a:prstDash val="lgDashDot"/>
            <a:round/>
            <a:headEnd len="sm" w="sm" type="none"/>
            <a:tailEnd len="sm" w="sm" type="none"/>
          </a:ln>
        </p:spPr>
      </p:cxnSp>
      <p:sp>
        <p:nvSpPr>
          <p:cNvPr descr="#clear#" id="721" name="Google Shape;721;p24"/>
          <p:cNvSpPr/>
          <p:nvPr/>
        </p:nvSpPr>
        <p:spPr>
          <a:xfrm>
            <a:off x="4008438" y="2430463"/>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100"/>
              <a:buFont typeface="Arial Black"/>
              <a:buNone/>
            </a:pPr>
            <a:r>
              <a:rPr b="1" i="0" lang="en-US" sz="1100" u="none" cap="none" strike="noStrike">
                <a:solidFill>
                  <a:srgbClr val="595959"/>
                </a:solidFill>
                <a:latin typeface="Arial Black"/>
                <a:ea typeface="Arial Black"/>
                <a:cs typeface="Arial Black"/>
                <a:sym typeface="Arial Black"/>
              </a:rPr>
              <a:t>TEXT</a:t>
            </a:r>
            <a:endParaRPr b="1" i="0" sz="1100" u="none" cap="none" strike="noStrike">
              <a:solidFill>
                <a:srgbClr val="595959"/>
              </a:solidFill>
              <a:latin typeface="Arial Black"/>
              <a:ea typeface="Arial Black"/>
              <a:cs typeface="Arial Black"/>
              <a:sym typeface="Arial Black"/>
            </a:endParaRPr>
          </a:p>
        </p:txBody>
      </p:sp>
      <p:sp>
        <p:nvSpPr>
          <p:cNvPr descr="#clear#" id="722" name="Google Shape;722;p24"/>
          <p:cNvSpPr/>
          <p:nvPr/>
        </p:nvSpPr>
        <p:spPr>
          <a:xfrm>
            <a:off x="4968875" y="1844675"/>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100"/>
              <a:buFont typeface="Arial Black"/>
              <a:buNone/>
            </a:pPr>
            <a:r>
              <a:rPr b="1" i="0" lang="en-US" sz="1100" u="none" cap="none" strike="noStrike">
                <a:solidFill>
                  <a:srgbClr val="595959"/>
                </a:solidFill>
                <a:latin typeface="Arial Black"/>
                <a:ea typeface="Arial Black"/>
                <a:cs typeface="Arial Black"/>
                <a:sym typeface="Arial Black"/>
              </a:rPr>
              <a:t>TEXT</a:t>
            </a:r>
            <a:endParaRPr b="1" i="0" sz="1100" u="none" cap="none" strike="noStrike">
              <a:solidFill>
                <a:srgbClr val="595959"/>
              </a:solidFill>
              <a:latin typeface="Arial Black"/>
              <a:ea typeface="Arial Black"/>
              <a:cs typeface="Arial Black"/>
              <a:sym typeface="Arial Black"/>
            </a:endParaRPr>
          </a:p>
        </p:txBody>
      </p:sp>
      <p:sp>
        <p:nvSpPr>
          <p:cNvPr descr="#clear#" id="723" name="Google Shape;723;p24"/>
          <p:cNvSpPr/>
          <p:nvPr/>
        </p:nvSpPr>
        <p:spPr>
          <a:xfrm>
            <a:off x="6350000" y="1844675"/>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100"/>
              <a:buFont typeface="Arial Black"/>
              <a:buNone/>
            </a:pPr>
            <a:r>
              <a:rPr b="1" i="0" lang="en-US" sz="1100" u="none" cap="none" strike="noStrike">
                <a:solidFill>
                  <a:srgbClr val="595959"/>
                </a:solidFill>
                <a:latin typeface="Arial Black"/>
                <a:ea typeface="Arial Black"/>
                <a:cs typeface="Arial Black"/>
                <a:sym typeface="Arial Black"/>
              </a:rPr>
              <a:t>TEXT</a:t>
            </a:r>
            <a:endParaRPr b="1" i="0" sz="1100" u="none" cap="none" strike="noStrike">
              <a:solidFill>
                <a:srgbClr val="595959"/>
              </a:solidFill>
              <a:latin typeface="Arial Black"/>
              <a:ea typeface="Arial Black"/>
              <a:cs typeface="Arial Black"/>
              <a:sym typeface="Arial Black"/>
            </a:endParaRPr>
          </a:p>
        </p:txBody>
      </p:sp>
      <p:sp>
        <p:nvSpPr>
          <p:cNvPr descr="#clear#" id="724" name="Google Shape;724;p24"/>
          <p:cNvSpPr/>
          <p:nvPr/>
        </p:nvSpPr>
        <p:spPr>
          <a:xfrm>
            <a:off x="7234238" y="2438400"/>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100"/>
              <a:buFont typeface="Arial Black"/>
              <a:buNone/>
            </a:pPr>
            <a:r>
              <a:rPr b="1" i="0" lang="en-US" sz="1100" u="none" cap="none" strike="noStrike">
                <a:solidFill>
                  <a:srgbClr val="595959"/>
                </a:solidFill>
                <a:latin typeface="Arial Black"/>
                <a:ea typeface="Arial Black"/>
                <a:cs typeface="Arial Black"/>
                <a:sym typeface="Arial Black"/>
              </a:rPr>
              <a:t>TEXT</a:t>
            </a:r>
            <a:endParaRPr b="1" i="0" sz="1100" u="none" cap="none" strike="noStrike">
              <a:solidFill>
                <a:srgbClr val="595959"/>
              </a:solidFill>
              <a:latin typeface="Arial Black"/>
              <a:ea typeface="Arial Black"/>
              <a:cs typeface="Arial Black"/>
              <a:sym typeface="Arial Black"/>
            </a:endParaRPr>
          </a:p>
        </p:txBody>
      </p:sp>
      <p:sp>
        <p:nvSpPr>
          <p:cNvPr descr="#clear#" id="725" name="Google Shape;725;p24"/>
          <p:cNvSpPr/>
          <p:nvPr/>
        </p:nvSpPr>
        <p:spPr>
          <a:xfrm>
            <a:off x="7993063" y="3586163"/>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Arial Black"/>
              <a:buNone/>
            </a:pPr>
            <a:r>
              <a:rPr b="1" i="0" lang="en-US" sz="1100" u="none" cap="none" strike="noStrike">
                <a:solidFill>
                  <a:schemeClr val="lt1"/>
                </a:solidFill>
                <a:latin typeface="Arial Black"/>
                <a:ea typeface="Arial Black"/>
                <a:cs typeface="Arial Black"/>
                <a:sym typeface="Arial Black"/>
              </a:rPr>
              <a:t>TEXT</a:t>
            </a:r>
            <a:endParaRPr b="1" i="0" sz="1100" u="none" cap="none" strike="noStrike">
              <a:solidFill>
                <a:schemeClr val="lt1"/>
              </a:solidFill>
              <a:latin typeface="Arial Black"/>
              <a:ea typeface="Arial Black"/>
              <a:cs typeface="Arial Black"/>
              <a:sym typeface="Arial Black"/>
            </a:endParaRPr>
          </a:p>
        </p:txBody>
      </p:sp>
      <p:sp>
        <p:nvSpPr>
          <p:cNvPr descr="#clear#" id="726" name="Google Shape;726;p24"/>
          <p:cNvSpPr/>
          <p:nvPr/>
        </p:nvSpPr>
        <p:spPr>
          <a:xfrm>
            <a:off x="8137525" y="4521200"/>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Arial Black"/>
              <a:buNone/>
            </a:pPr>
            <a:r>
              <a:rPr b="1" i="0" lang="en-US" sz="1100" u="none" cap="none" strike="noStrike">
                <a:solidFill>
                  <a:schemeClr val="lt1"/>
                </a:solidFill>
                <a:latin typeface="Arial Black"/>
                <a:ea typeface="Arial Black"/>
                <a:cs typeface="Arial Black"/>
                <a:sym typeface="Arial Black"/>
              </a:rPr>
              <a:t>TEXT</a:t>
            </a:r>
            <a:endParaRPr b="1" i="0" sz="1100" u="none" cap="none" strike="noStrike">
              <a:solidFill>
                <a:schemeClr val="lt1"/>
              </a:solidFill>
              <a:latin typeface="Arial Black"/>
              <a:ea typeface="Arial Black"/>
              <a:cs typeface="Arial Black"/>
              <a:sym typeface="Arial Black"/>
            </a:endParaRPr>
          </a:p>
        </p:txBody>
      </p:sp>
      <p:sp>
        <p:nvSpPr>
          <p:cNvPr descr="#clear#" id="727" name="Google Shape;727;p24"/>
          <p:cNvSpPr/>
          <p:nvPr/>
        </p:nvSpPr>
        <p:spPr>
          <a:xfrm>
            <a:off x="7858125" y="5457825"/>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Arial Black"/>
              <a:buNone/>
            </a:pPr>
            <a:r>
              <a:rPr b="1" i="0" lang="en-US" sz="1100" u="none" cap="none" strike="noStrike">
                <a:solidFill>
                  <a:schemeClr val="lt1"/>
                </a:solidFill>
                <a:latin typeface="Arial Black"/>
                <a:ea typeface="Arial Black"/>
                <a:cs typeface="Arial Black"/>
                <a:sym typeface="Arial Black"/>
              </a:rPr>
              <a:t>TEXT</a:t>
            </a:r>
            <a:endParaRPr b="1" i="0" sz="1100" u="none" cap="none" strike="noStrike">
              <a:solidFill>
                <a:schemeClr val="lt1"/>
              </a:solidFill>
              <a:latin typeface="Arial Black"/>
              <a:ea typeface="Arial Black"/>
              <a:cs typeface="Arial Black"/>
              <a:sym typeface="Arial Black"/>
            </a:endParaRPr>
          </a:p>
        </p:txBody>
      </p:sp>
      <p:sp>
        <p:nvSpPr>
          <p:cNvPr descr="#clear#" id="728" name="Google Shape;728;p24"/>
          <p:cNvSpPr/>
          <p:nvPr/>
        </p:nvSpPr>
        <p:spPr>
          <a:xfrm>
            <a:off x="7316788" y="6213475"/>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Arial Black"/>
              <a:buNone/>
            </a:pPr>
            <a:r>
              <a:rPr b="1" i="0" lang="en-US" sz="1100" u="none" cap="none" strike="noStrike">
                <a:solidFill>
                  <a:schemeClr val="lt1"/>
                </a:solidFill>
                <a:latin typeface="Arial Black"/>
                <a:ea typeface="Arial Black"/>
                <a:cs typeface="Arial Black"/>
                <a:sym typeface="Arial Black"/>
              </a:rPr>
              <a:t>TEXT</a:t>
            </a:r>
            <a:endParaRPr b="1" i="0" sz="1100" u="none" cap="none" strike="noStrike">
              <a:solidFill>
                <a:schemeClr val="lt1"/>
              </a:solidFill>
              <a:latin typeface="Arial Black"/>
              <a:ea typeface="Arial Black"/>
              <a:cs typeface="Arial Black"/>
              <a:sym typeface="Arial Black"/>
            </a:endParaRPr>
          </a:p>
        </p:txBody>
      </p:sp>
      <p:sp>
        <p:nvSpPr>
          <p:cNvPr descr="#clear#" id="729" name="Google Shape;729;p24"/>
          <p:cNvSpPr/>
          <p:nvPr/>
        </p:nvSpPr>
        <p:spPr>
          <a:xfrm>
            <a:off x="4024313" y="6105525"/>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Arial Black"/>
              <a:buNone/>
            </a:pPr>
            <a:r>
              <a:rPr b="1" i="0" lang="en-US" sz="1100" u="none" cap="none" strike="noStrike">
                <a:solidFill>
                  <a:schemeClr val="lt1"/>
                </a:solidFill>
                <a:latin typeface="Arial Black"/>
                <a:ea typeface="Arial Black"/>
                <a:cs typeface="Arial Black"/>
                <a:sym typeface="Arial Black"/>
              </a:rPr>
              <a:t>TEXT</a:t>
            </a:r>
            <a:endParaRPr b="1" i="0" sz="1100" u="none" cap="none" strike="noStrike">
              <a:solidFill>
                <a:schemeClr val="lt1"/>
              </a:solidFill>
              <a:latin typeface="Arial Black"/>
              <a:ea typeface="Arial Black"/>
              <a:cs typeface="Arial Black"/>
              <a:sym typeface="Arial Black"/>
            </a:endParaRPr>
          </a:p>
        </p:txBody>
      </p:sp>
      <p:sp>
        <p:nvSpPr>
          <p:cNvPr descr="#clear#" id="730" name="Google Shape;730;p24"/>
          <p:cNvSpPr/>
          <p:nvPr/>
        </p:nvSpPr>
        <p:spPr>
          <a:xfrm>
            <a:off x="3241675" y="5448300"/>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Arial Black"/>
              <a:buNone/>
            </a:pPr>
            <a:r>
              <a:rPr b="1" i="0" lang="en-US" sz="1100" u="none" cap="none" strike="noStrike">
                <a:solidFill>
                  <a:schemeClr val="lt1"/>
                </a:solidFill>
                <a:latin typeface="Arial Black"/>
                <a:ea typeface="Arial Black"/>
                <a:cs typeface="Arial Black"/>
                <a:sym typeface="Arial Black"/>
              </a:rPr>
              <a:t>TEXT</a:t>
            </a:r>
            <a:endParaRPr b="1" i="0" sz="1100" u="none" cap="none" strike="noStrike">
              <a:solidFill>
                <a:schemeClr val="lt1"/>
              </a:solidFill>
              <a:latin typeface="Arial Black"/>
              <a:ea typeface="Arial Black"/>
              <a:cs typeface="Arial Black"/>
              <a:sym typeface="Arial Black"/>
            </a:endParaRPr>
          </a:p>
        </p:txBody>
      </p:sp>
      <p:sp>
        <p:nvSpPr>
          <p:cNvPr descr="#clear#" id="731" name="Google Shape;731;p24"/>
          <p:cNvSpPr/>
          <p:nvPr/>
        </p:nvSpPr>
        <p:spPr>
          <a:xfrm>
            <a:off x="3046413" y="4508500"/>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Arial Black"/>
              <a:buNone/>
            </a:pPr>
            <a:r>
              <a:rPr b="1" i="0" lang="en-US" sz="1100" u="none" cap="none" strike="noStrike">
                <a:solidFill>
                  <a:schemeClr val="lt1"/>
                </a:solidFill>
                <a:latin typeface="Arial Black"/>
                <a:ea typeface="Arial Black"/>
                <a:cs typeface="Arial Black"/>
                <a:sym typeface="Arial Black"/>
              </a:rPr>
              <a:t>TEXT</a:t>
            </a:r>
            <a:endParaRPr b="1" i="0" sz="1100" u="none" cap="none" strike="noStrike">
              <a:solidFill>
                <a:schemeClr val="lt1"/>
              </a:solidFill>
              <a:latin typeface="Arial Black"/>
              <a:ea typeface="Arial Black"/>
              <a:cs typeface="Arial Black"/>
              <a:sym typeface="Arial Black"/>
            </a:endParaRPr>
          </a:p>
        </p:txBody>
      </p:sp>
      <p:sp>
        <p:nvSpPr>
          <p:cNvPr descr="#clear#" id="732" name="Google Shape;732;p24"/>
          <p:cNvSpPr/>
          <p:nvPr/>
        </p:nvSpPr>
        <p:spPr>
          <a:xfrm>
            <a:off x="3325813" y="3573463"/>
            <a:ext cx="919163" cy="260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Arial Black"/>
              <a:buNone/>
            </a:pPr>
            <a:r>
              <a:rPr b="1" i="0" lang="en-US" sz="1100" u="none" cap="none" strike="noStrike">
                <a:solidFill>
                  <a:schemeClr val="lt1"/>
                </a:solidFill>
                <a:latin typeface="Arial Black"/>
                <a:ea typeface="Arial Black"/>
                <a:cs typeface="Arial Black"/>
                <a:sym typeface="Arial Black"/>
              </a:rPr>
              <a:t>TEXT</a:t>
            </a:r>
            <a:endParaRPr b="1" i="0" sz="1100" u="none" cap="none" strike="noStrike">
              <a:solidFill>
                <a:schemeClr val="lt1"/>
              </a:solidFill>
              <a:latin typeface="Arial Black"/>
              <a:ea typeface="Arial Black"/>
              <a:cs typeface="Arial Black"/>
              <a:sym typeface="Arial Black"/>
            </a:endParaRPr>
          </a:p>
        </p:txBody>
      </p:sp>
      <p:sp>
        <p:nvSpPr>
          <p:cNvPr descr="#clear#" id="733" name="Google Shape;733;p24"/>
          <p:cNvSpPr/>
          <p:nvPr/>
        </p:nvSpPr>
        <p:spPr>
          <a:xfrm>
            <a:off x="7980363" y="2354263"/>
            <a:ext cx="904875" cy="460375"/>
          </a:xfrm>
          <a:prstGeom prst="rect">
            <a:avLst/>
          </a:prstGeom>
          <a:noFill/>
          <a:ln>
            <a:noFill/>
          </a:ln>
        </p:spPr>
        <p:txBody>
          <a:bodyPr anchorCtr="0" anchor="t" bIns="45700" lIns="91425" spcFirstLastPara="1" rIns="91425" wrap="square" tIns="45700">
            <a:spAutoFit/>
          </a:bodyPr>
          <a:lstStyle/>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descr="#clear#" id="734" name="Google Shape;734;p24"/>
          <p:cNvSpPr/>
          <p:nvPr/>
        </p:nvSpPr>
        <p:spPr>
          <a:xfrm>
            <a:off x="7104063" y="1700213"/>
            <a:ext cx="904875" cy="460375"/>
          </a:xfrm>
          <a:prstGeom prst="rect">
            <a:avLst/>
          </a:prstGeom>
          <a:noFill/>
          <a:ln>
            <a:noFill/>
          </a:ln>
        </p:spPr>
        <p:txBody>
          <a:bodyPr anchorCtr="0" anchor="t" bIns="45700" lIns="91425" spcFirstLastPara="1" rIns="91425" wrap="square" tIns="45700">
            <a:spAutoFit/>
          </a:bodyPr>
          <a:lstStyle/>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descr="#clear#" id="735" name="Google Shape;735;p24"/>
          <p:cNvSpPr/>
          <p:nvPr/>
        </p:nvSpPr>
        <p:spPr>
          <a:xfrm>
            <a:off x="8759825" y="3429000"/>
            <a:ext cx="906463" cy="460375"/>
          </a:xfrm>
          <a:prstGeom prst="rect">
            <a:avLst/>
          </a:prstGeom>
          <a:noFill/>
          <a:ln>
            <a:noFill/>
          </a:ln>
        </p:spPr>
        <p:txBody>
          <a:bodyPr anchorCtr="0" anchor="t" bIns="45700" lIns="91425" spcFirstLastPara="1" rIns="91425" wrap="square" tIns="45700">
            <a:spAutoFit/>
          </a:bodyPr>
          <a:lstStyle/>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descr="#clear#" id="736" name="Google Shape;736;p24"/>
          <p:cNvSpPr/>
          <p:nvPr/>
        </p:nvSpPr>
        <p:spPr>
          <a:xfrm>
            <a:off x="8878888" y="4411663"/>
            <a:ext cx="904875" cy="460375"/>
          </a:xfrm>
          <a:prstGeom prst="rect">
            <a:avLst/>
          </a:prstGeom>
          <a:noFill/>
          <a:ln>
            <a:noFill/>
          </a:ln>
        </p:spPr>
        <p:txBody>
          <a:bodyPr anchorCtr="0" anchor="t" bIns="45700" lIns="91425" spcFirstLastPara="1" rIns="91425" wrap="square" tIns="45700">
            <a:spAutoFit/>
          </a:bodyPr>
          <a:lstStyle/>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descr="#clear#" id="737" name="Google Shape;737;p24"/>
          <p:cNvSpPr/>
          <p:nvPr/>
        </p:nvSpPr>
        <p:spPr>
          <a:xfrm>
            <a:off x="8616950" y="5338763"/>
            <a:ext cx="904875" cy="460375"/>
          </a:xfrm>
          <a:prstGeom prst="rect">
            <a:avLst/>
          </a:prstGeom>
          <a:noFill/>
          <a:ln>
            <a:noFill/>
          </a:ln>
        </p:spPr>
        <p:txBody>
          <a:bodyPr anchorCtr="0" anchor="t" bIns="45700" lIns="91425" spcFirstLastPara="1" rIns="91425" wrap="square" tIns="45700">
            <a:spAutoFit/>
          </a:bodyPr>
          <a:lstStyle/>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descr="#clear#" id="738" name="Google Shape;738;p24"/>
          <p:cNvSpPr/>
          <p:nvPr/>
        </p:nvSpPr>
        <p:spPr>
          <a:xfrm>
            <a:off x="8070850" y="6129338"/>
            <a:ext cx="904875" cy="460375"/>
          </a:xfrm>
          <a:prstGeom prst="rect">
            <a:avLst/>
          </a:prstGeom>
          <a:noFill/>
          <a:ln>
            <a:noFill/>
          </a:ln>
        </p:spPr>
        <p:txBody>
          <a:bodyPr anchorCtr="0" anchor="t" bIns="45700" lIns="91425" spcFirstLastPara="1" rIns="91425" wrap="square" tIns="45700">
            <a:spAutoFit/>
          </a:bodyPr>
          <a:lstStyle/>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l">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descr="#clear#" id="739" name="Google Shape;739;p24"/>
          <p:cNvSpPr/>
          <p:nvPr/>
        </p:nvSpPr>
        <p:spPr>
          <a:xfrm>
            <a:off x="4224338" y="1700213"/>
            <a:ext cx="904875" cy="460375"/>
          </a:xfrm>
          <a:prstGeom prst="rect">
            <a:avLst/>
          </a:prstGeom>
          <a:noFill/>
          <a:ln>
            <a:noFill/>
          </a:ln>
        </p:spPr>
        <p:txBody>
          <a:bodyPr anchorCtr="0" anchor="t" bIns="45700" lIns="91425" spcFirstLastPara="1" rIns="91425" wrap="square" tIns="45700">
            <a:spAutoFit/>
          </a:bodyPr>
          <a:lstStyle/>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descr="#clear#" id="740" name="Google Shape;740;p24"/>
          <p:cNvSpPr/>
          <p:nvPr/>
        </p:nvSpPr>
        <p:spPr>
          <a:xfrm>
            <a:off x="3216275" y="2324100"/>
            <a:ext cx="904875" cy="460375"/>
          </a:xfrm>
          <a:prstGeom prst="rect">
            <a:avLst/>
          </a:prstGeom>
          <a:noFill/>
          <a:ln>
            <a:noFill/>
          </a:ln>
        </p:spPr>
        <p:txBody>
          <a:bodyPr anchorCtr="0" anchor="t" bIns="45700" lIns="91425" spcFirstLastPara="1" rIns="91425" wrap="square" tIns="45700">
            <a:spAutoFit/>
          </a:bodyPr>
          <a:lstStyle/>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descr="#clear#" id="741" name="Google Shape;741;p24"/>
          <p:cNvSpPr/>
          <p:nvPr/>
        </p:nvSpPr>
        <p:spPr>
          <a:xfrm>
            <a:off x="2566988" y="3429000"/>
            <a:ext cx="906463" cy="460375"/>
          </a:xfrm>
          <a:prstGeom prst="rect">
            <a:avLst/>
          </a:prstGeom>
          <a:noFill/>
          <a:ln>
            <a:noFill/>
          </a:ln>
        </p:spPr>
        <p:txBody>
          <a:bodyPr anchorCtr="0" anchor="t" bIns="45700" lIns="91425" spcFirstLastPara="1" rIns="91425" wrap="square" tIns="45700">
            <a:spAutoFit/>
          </a:bodyPr>
          <a:lstStyle/>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descr="#clear#" id="742" name="Google Shape;742;p24"/>
          <p:cNvSpPr/>
          <p:nvPr/>
        </p:nvSpPr>
        <p:spPr>
          <a:xfrm>
            <a:off x="2279650" y="4411663"/>
            <a:ext cx="904875" cy="460375"/>
          </a:xfrm>
          <a:prstGeom prst="rect">
            <a:avLst/>
          </a:prstGeom>
          <a:noFill/>
          <a:ln>
            <a:noFill/>
          </a:ln>
        </p:spPr>
        <p:txBody>
          <a:bodyPr anchorCtr="0" anchor="t" bIns="45700" lIns="91425" spcFirstLastPara="1" rIns="91425" wrap="square" tIns="45700">
            <a:spAutoFit/>
          </a:bodyPr>
          <a:lstStyle/>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descr="#clear#" id="743" name="Google Shape;743;p24"/>
          <p:cNvSpPr/>
          <p:nvPr/>
        </p:nvSpPr>
        <p:spPr>
          <a:xfrm>
            <a:off x="2495550" y="5364163"/>
            <a:ext cx="904875" cy="460375"/>
          </a:xfrm>
          <a:prstGeom prst="rect">
            <a:avLst/>
          </a:prstGeom>
          <a:noFill/>
          <a:ln>
            <a:noFill/>
          </a:ln>
        </p:spPr>
        <p:txBody>
          <a:bodyPr anchorCtr="0" anchor="t" bIns="45700" lIns="91425" spcFirstLastPara="1" rIns="91425" wrap="square" tIns="45700">
            <a:spAutoFit/>
          </a:bodyPr>
          <a:lstStyle/>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descr="#clear#" id="744" name="Google Shape;744;p24"/>
          <p:cNvSpPr/>
          <p:nvPr/>
        </p:nvSpPr>
        <p:spPr>
          <a:xfrm>
            <a:off x="3292475" y="6021388"/>
            <a:ext cx="904875" cy="460375"/>
          </a:xfrm>
          <a:prstGeom prst="rect">
            <a:avLst/>
          </a:prstGeom>
          <a:noFill/>
          <a:ln>
            <a:noFill/>
          </a:ln>
        </p:spPr>
        <p:txBody>
          <a:bodyPr anchorCtr="0" anchor="t" bIns="45700" lIns="91425" spcFirstLastPara="1" rIns="91425" wrap="square" tIns="45700">
            <a:spAutoFit/>
          </a:bodyPr>
          <a:lstStyle/>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0" i="0" lang="en-US" sz="800" u="none">
                <a:solidFill>
                  <a:srgbClr val="404040"/>
                </a:solidFill>
                <a:latin typeface="Arial"/>
                <a:ea typeface="Arial"/>
                <a:cs typeface="Arial"/>
                <a:sym typeface="Arial"/>
              </a:rPr>
              <a:t> Click to text</a:t>
            </a:r>
            <a:endParaRPr b="0" i="0" sz="800" u="none">
              <a:solidFill>
                <a:srgbClr val="404040"/>
              </a:solidFill>
              <a:latin typeface="Arial"/>
              <a:ea typeface="Arial"/>
              <a:cs typeface="Arial"/>
              <a:sym typeface="Arial"/>
            </a:endParaRPr>
          </a:p>
          <a:p>
            <a:pPr indent="-50800" lvl="0" marL="0" marR="0" rtl="0" algn="r">
              <a:lnSpc>
                <a:spcPct val="100000"/>
              </a:lnSpc>
              <a:spcBef>
                <a:spcPts val="0"/>
              </a:spcBef>
              <a:spcAft>
                <a:spcPts val="0"/>
              </a:spcAft>
              <a:buClr>
                <a:srgbClr val="404040"/>
              </a:buClr>
              <a:buSzPts val="800"/>
              <a:buFont typeface="Noto Sans Symbols"/>
              <a:buChar char="▪"/>
            </a:pPr>
            <a:r>
              <a:rPr b="1" i="0" lang="en-US" sz="800" u="none">
                <a:solidFill>
                  <a:srgbClr val="404040"/>
                </a:solidFill>
                <a:latin typeface="Arial"/>
                <a:ea typeface="Arial"/>
                <a:cs typeface="Arial"/>
                <a:sym typeface="Arial"/>
              </a:rPr>
              <a:t> </a:t>
            </a:r>
            <a:r>
              <a:rPr b="0" i="0" lang="en-US" sz="800" u="none">
                <a:solidFill>
                  <a:srgbClr val="404040"/>
                </a:solidFill>
                <a:latin typeface="Arial"/>
                <a:ea typeface="Arial"/>
                <a:cs typeface="Arial"/>
                <a:sym typeface="Arial"/>
              </a:rPr>
              <a:t>Click to text</a:t>
            </a:r>
            <a:endParaRPr b="1" i="0" sz="800" u="none">
              <a:solidFill>
                <a:srgbClr val="404040"/>
              </a:solidFill>
              <a:latin typeface="Arial"/>
              <a:ea typeface="Arial"/>
              <a:cs typeface="Arial"/>
              <a:sym typeface="Arial"/>
            </a:endParaRPr>
          </a:p>
        </p:txBody>
      </p:sp>
      <p:sp>
        <p:nvSpPr>
          <p:cNvPr id="745" name="Google Shape;745;p24"/>
          <p:cNvSpPr/>
          <p:nvPr/>
        </p:nvSpPr>
        <p:spPr>
          <a:xfrm>
            <a:off x="5400675" y="3651250"/>
            <a:ext cx="1390650" cy="1389063"/>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46" name="Google Shape;746;p24"/>
          <p:cNvSpPr/>
          <p:nvPr/>
        </p:nvSpPr>
        <p:spPr>
          <a:xfrm>
            <a:off x="5492750" y="3743325"/>
            <a:ext cx="1206500" cy="1204913"/>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747" name="Google Shape;747;p24"/>
          <p:cNvSpPr/>
          <p:nvPr/>
        </p:nvSpPr>
        <p:spPr>
          <a:xfrm>
            <a:off x="5411788" y="4221163"/>
            <a:ext cx="1368425" cy="2914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300"/>
              <a:buFont typeface="Arial"/>
              <a:buNone/>
            </a:pPr>
            <a:r>
              <a:rPr b="1" i="0" lang="en-US" sz="1300" u="none">
                <a:solidFill>
                  <a:schemeClr val="lt1"/>
                </a:solidFill>
                <a:latin typeface="Arial Black"/>
                <a:ea typeface="Arial Black"/>
                <a:cs typeface="Arial Black"/>
                <a:sym typeface="Arial Black"/>
              </a:rPr>
              <a:t>CONTENTS</a:t>
            </a:r>
            <a:endParaRPr b="1" i="0" sz="1300" u="none">
              <a:solidFill>
                <a:schemeClr val="lt1"/>
              </a:solidFill>
              <a:latin typeface="Arial Black"/>
              <a:ea typeface="Arial Black"/>
              <a:cs typeface="Arial Black"/>
              <a:sym typeface="Arial Black"/>
            </a:endParaRPr>
          </a:p>
        </p:txBody>
      </p:sp>
      <p:cxnSp>
        <p:nvCxnSpPr>
          <p:cNvPr id="748" name="Google Shape;748;p24"/>
          <p:cNvCxnSpPr>
            <a:stCxn id="700" idx="1"/>
          </p:cNvCxnSpPr>
          <p:nvPr/>
        </p:nvCxnSpPr>
        <p:spPr>
          <a:xfrm rot="10800000">
            <a:off x="7248133" y="5302045"/>
            <a:ext cx="325500" cy="834900"/>
          </a:xfrm>
          <a:prstGeom prst="straightConnector1">
            <a:avLst/>
          </a:prstGeom>
          <a:noFill/>
          <a:ln cap="flat" cmpd="sng" w="12700">
            <a:solidFill>
              <a:srgbClr val="A5A5A5"/>
            </a:solidFill>
            <a:prstDash val="lgDashDot"/>
            <a:round/>
            <a:headEnd len="sm" w="sm" type="none"/>
            <a:tailEnd len="sm" w="sm" type="none"/>
          </a:ln>
        </p:spPr>
      </p:cxnSp>
      <p:sp>
        <p:nvSpPr>
          <p:cNvPr id="706" name="Google Shape;706;p24"/>
          <p:cNvSpPr/>
          <p:nvPr/>
        </p:nvSpPr>
        <p:spPr>
          <a:xfrm>
            <a:off x="5588000" y="2700338"/>
            <a:ext cx="1016000" cy="10160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08" name="Google Shape;708;p24"/>
          <p:cNvSpPr/>
          <p:nvPr/>
        </p:nvSpPr>
        <p:spPr>
          <a:xfrm>
            <a:off x="5627688" y="2740025"/>
            <a:ext cx="936625" cy="938213"/>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749" name="Google Shape;749;p24"/>
          <p:cNvSpPr/>
          <p:nvPr/>
        </p:nvSpPr>
        <p:spPr>
          <a:xfrm>
            <a:off x="5637213" y="2995613"/>
            <a:ext cx="917575" cy="4603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a:solidFill>
                  <a:schemeClr val="lt1"/>
                </a:solidFill>
                <a:latin typeface="Arial Black"/>
                <a:ea typeface="Arial Black"/>
                <a:cs typeface="Arial Black"/>
                <a:sym typeface="Arial Black"/>
              </a:rPr>
              <a:t>INSERT</a:t>
            </a:r>
            <a:endParaRPr b="1" i="0" sz="1200" u="none">
              <a:solidFill>
                <a:schemeClr val="lt1"/>
              </a:solidFill>
              <a:latin typeface="Arial Black"/>
              <a:ea typeface="Arial Black"/>
              <a:cs typeface="Arial Black"/>
              <a:sym typeface="Arial Black"/>
            </a:endParaRPr>
          </a:p>
          <a:p>
            <a:pPr indent="0" lvl="0" marL="0" marR="0" rtl="0" algn="ctr">
              <a:lnSpc>
                <a:spcPct val="100000"/>
              </a:lnSpc>
              <a:spcBef>
                <a:spcPts val="0"/>
              </a:spcBef>
              <a:spcAft>
                <a:spcPts val="0"/>
              </a:spcAft>
              <a:buClr>
                <a:schemeClr val="lt1"/>
              </a:buClr>
              <a:buSzPts val="1200"/>
              <a:buFont typeface="Arial"/>
              <a:buNone/>
            </a:pPr>
            <a:r>
              <a:rPr b="1" i="0" lang="en-US" sz="1200" u="none">
                <a:solidFill>
                  <a:schemeClr val="lt1"/>
                </a:solidFill>
                <a:latin typeface="Arial Black"/>
                <a:ea typeface="Arial Black"/>
                <a:cs typeface="Arial Black"/>
                <a:sym typeface="Arial Black"/>
              </a:rPr>
              <a:t> TITLE</a:t>
            </a:r>
            <a:endParaRPr b="1" i="0" sz="1200" u="none">
              <a:solidFill>
                <a:schemeClr val="lt1"/>
              </a:solidFill>
              <a:latin typeface="Arial Black"/>
              <a:ea typeface="Arial Black"/>
              <a:cs typeface="Arial Black"/>
              <a:sym typeface="Arial Black"/>
            </a:endParaRPr>
          </a:p>
        </p:txBody>
      </p:sp>
      <p:sp>
        <p:nvSpPr>
          <p:cNvPr id="712" name="Google Shape;712;p24"/>
          <p:cNvSpPr/>
          <p:nvPr/>
        </p:nvSpPr>
        <p:spPr>
          <a:xfrm>
            <a:off x="6600825" y="4375150"/>
            <a:ext cx="1016000" cy="10160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50" name="Google Shape;750;p24"/>
          <p:cNvSpPr/>
          <p:nvPr/>
        </p:nvSpPr>
        <p:spPr>
          <a:xfrm>
            <a:off x="6640513" y="4414838"/>
            <a:ext cx="936625" cy="938213"/>
          </a:xfrm>
          <a:prstGeom prst="ellipse">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751" name="Google Shape;751;p24"/>
          <p:cNvSpPr/>
          <p:nvPr/>
        </p:nvSpPr>
        <p:spPr>
          <a:xfrm>
            <a:off x="6651625" y="4662488"/>
            <a:ext cx="919163" cy="4603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Black"/>
              <a:buNone/>
            </a:pPr>
            <a:r>
              <a:rPr b="1" i="0" lang="en-US" sz="1200" u="none" cap="none" strike="noStrike">
                <a:solidFill>
                  <a:schemeClr val="lt1"/>
                </a:solidFill>
                <a:latin typeface="Arial Black"/>
                <a:ea typeface="Arial Black"/>
                <a:cs typeface="Arial Black"/>
                <a:sym typeface="Arial Black"/>
              </a:rPr>
              <a:t>INSERT</a:t>
            </a:r>
            <a:endParaRPr b="1" i="0" sz="1200" u="none" cap="none" strike="noStrike">
              <a:solidFill>
                <a:schemeClr val="lt1"/>
              </a:solidFill>
              <a:latin typeface="Arial Black"/>
              <a:ea typeface="Arial Black"/>
              <a:cs typeface="Arial Black"/>
              <a:sym typeface="Arial Black"/>
            </a:endParaRPr>
          </a:p>
          <a:p>
            <a:pPr indent="0" lvl="0" marL="0" marR="0" rtl="0" algn="ctr">
              <a:lnSpc>
                <a:spcPct val="100000"/>
              </a:lnSpc>
              <a:spcBef>
                <a:spcPts val="0"/>
              </a:spcBef>
              <a:spcAft>
                <a:spcPts val="0"/>
              </a:spcAft>
              <a:buClr>
                <a:schemeClr val="lt1"/>
              </a:buClr>
              <a:buSzPts val="1200"/>
              <a:buFont typeface="Arial Black"/>
              <a:buNone/>
            </a:pPr>
            <a:r>
              <a:rPr b="1" i="0" lang="en-US" sz="1200" u="none" cap="none" strike="noStrike">
                <a:solidFill>
                  <a:schemeClr val="lt1"/>
                </a:solidFill>
                <a:latin typeface="Arial Black"/>
                <a:ea typeface="Arial Black"/>
                <a:cs typeface="Arial Black"/>
                <a:sym typeface="Arial Black"/>
              </a:rPr>
              <a:t> TITLE</a:t>
            </a:r>
            <a:endParaRPr b="1" i="0" sz="1200" u="none" cap="none" strike="noStrike">
              <a:solidFill>
                <a:schemeClr val="lt1"/>
              </a:solidFill>
              <a:latin typeface="Arial Black"/>
              <a:ea typeface="Arial Black"/>
              <a:cs typeface="Arial Black"/>
              <a:sym typeface="Arial Black"/>
            </a:endParaRPr>
          </a:p>
        </p:txBody>
      </p:sp>
      <p:sp>
        <p:nvSpPr>
          <p:cNvPr id="716" name="Google Shape;716;p24"/>
          <p:cNvSpPr/>
          <p:nvPr/>
        </p:nvSpPr>
        <p:spPr>
          <a:xfrm>
            <a:off x="4556125" y="4357688"/>
            <a:ext cx="1016000" cy="10160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52" name="Google Shape;752;p24"/>
          <p:cNvSpPr/>
          <p:nvPr/>
        </p:nvSpPr>
        <p:spPr>
          <a:xfrm>
            <a:off x="4595813" y="4397375"/>
            <a:ext cx="936625" cy="938213"/>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753" name="Google Shape;753;p24"/>
          <p:cNvSpPr/>
          <p:nvPr/>
        </p:nvSpPr>
        <p:spPr>
          <a:xfrm>
            <a:off x="4610100" y="4664075"/>
            <a:ext cx="919163" cy="4603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Black"/>
              <a:buNone/>
            </a:pPr>
            <a:r>
              <a:rPr b="1" i="0" lang="en-US" sz="1200" u="none" cap="none" strike="noStrike">
                <a:solidFill>
                  <a:schemeClr val="lt1"/>
                </a:solidFill>
                <a:latin typeface="Arial Black"/>
                <a:ea typeface="Arial Black"/>
                <a:cs typeface="Arial Black"/>
                <a:sym typeface="Arial Black"/>
              </a:rPr>
              <a:t>INSERT</a:t>
            </a:r>
            <a:endParaRPr b="1" i="0" sz="1200" u="none" cap="none" strike="noStrike">
              <a:solidFill>
                <a:schemeClr val="lt1"/>
              </a:solidFill>
              <a:latin typeface="Arial Black"/>
              <a:ea typeface="Arial Black"/>
              <a:cs typeface="Arial Black"/>
              <a:sym typeface="Arial Black"/>
            </a:endParaRPr>
          </a:p>
          <a:p>
            <a:pPr indent="0" lvl="0" marL="0" marR="0" rtl="0" algn="ctr">
              <a:lnSpc>
                <a:spcPct val="100000"/>
              </a:lnSpc>
              <a:spcBef>
                <a:spcPts val="0"/>
              </a:spcBef>
              <a:spcAft>
                <a:spcPts val="0"/>
              </a:spcAft>
              <a:buClr>
                <a:schemeClr val="lt1"/>
              </a:buClr>
              <a:buSzPts val="1200"/>
              <a:buFont typeface="Arial Black"/>
              <a:buNone/>
            </a:pPr>
            <a:r>
              <a:rPr b="1" i="0" lang="en-US" sz="1200" u="none" cap="none" strike="noStrike">
                <a:solidFill>
                  <a:schemeClr val="lt1"/>
                </a:solidFill>
                <a:latin typeface="Arial Black"/>
                <a:ea typeface="Arial Black"/>
                <a:cs typeface="Arial Black"/>
                <a:sym typeface="Arial Black"/>
              </a:rPr>
              <a:t> TITLE</a:t>
            </a:r>
            <a:endParaRPr b="1" i="0" sz="1200" u="none" cap="none" strike="noStrike">
              <a:solidFill>
                <a:schemeClr val="lt1"/>
              </a:solidFill>
              <a:latin typeface="Arial Black"/>
              <a:ea typeface="Arial Black"/>
              <a:cs typeface="Arial Black"/>
              <a:sym typeface="Arial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descr="D:\비토피티\vito_작업\201102\새 폴더 (3)\223b005.png" id="75" name="Google Shape;75;g18a48827d5b_0_46"/>
          <p:cNvPicPr preferRelativeResize="0"/>
          <p:nvPr/>
        </p:nvPicPr>
        <p:blipFill rotWithShape="1">
          <a:blip r:embed="rId3">
            <a:alphaModFix/>
          </a:blip>
          <a:srcRect b="0" l="0" r="0" t="0"/>
          <a:stretch/>
        </p:blipFill>
        <p:spPr>
          <a:xfrm>
            <a:off x="-23818" y="4861085"/>
            <a:ext cx="12239625" cy="2053590"/>
          </a:xfrm>
          <a:prstGeom prst="rect">
            <a:avLst/>
          </a:prstGeom>
          <a:solidFill>
            <a:schemeClr val="lt1">
              <a:alpha val="49800"/>
            </a:schemeClr>
          </a:solidFill>
          <a:ln>
            <a:noFill/>
          </a:ln>
        </p:spPr>
      </p:pic>
      <p:sp>
        <p:nvSpPr>
          <p:cNvPr id="76" name="Google Shape;76;g18a48827d5b_0_46"/>
          <p:cNvSpPr txBox="1"/>
          <p:nvPr/>
        </p:nvSpPr>
        <p:spPr>
          <a:xfrm>
            <a:off x="574353" y="163990"/>
            <a:ext cx="792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lang="en-US" sz="3600">
                <a:solidFill>
                  <a:schemeClr val="dk1"/>
                </a:solidFill>
                <a:latin typeface="Malgun Gothic"/>
                <a:ea typeface="Malgun Gothic"/>
                <a:cs typeface="Malgun Gothic"/>
                <a:sym typeface="Malgun Gothic"/>
              </a:rPr>
              <a:t>Introduction</a:t>
            </a:r>
            <a:endParaRPr b="1" i="0" sz="3600" u="none">
              <a:solidFill>
                <a:schemeClr val="dk1"/>
              </a:solidFill>
              <a:latin typeface="Malgun Gothic"/>
              <a:ea typeface="Malgun Gothic"/>
              <a:cs typeface="Malgun Gothic"/>
              <a:sym typeface="Malgun Gothic"/>
            </a:endParaRPr>
          </a:p>
        </p:txBody>
      </p:sp>
      <p:sp>
        <p:nvSpPr>
          <p:cNvPr id="77" name="Google Shape;77;g18a48827d5b_0_46"/>
          <p:cNvSpPr txBox="1"/>
          <p:nvPr/>
        </p:nvSpPr>
        <p:spPr>
          <a:xfrm>
            <a:off x="1845588" y="2048500"/>
            <a:ext cx="85008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23F76"/>
              </a:buClr>
              <a:buSzPts val="1800"/>
              <a:buFont typeface="Malgun Gothic"/>
              <a:buChar char="●"/>
            </a:pPr>
            <a:r>
              <a:rPr b="1" lang="en-US" sz="1800">
                <a:solidFill>
                  <a:srgbClr val="023F76"/>
                </a:solidFill>
                <a:latin typeface="Malgun Gothic"/>
                <a:ea typeface="Malgun Gothic"/>
                <a:cs typeface="Malgun Gothic"/>
                <a:sym typeface="Malgun Gothic"/>
              </a:rPr>
              <a:t>It is very difficult to search house at places like Mumbai. Even if you find a house it is very difficult to get a perfect price for the same. </a:t>
            </a:r>
            <a:endParaRPr b="1" sz="1800">
              <a:solidFill>
                <a:srgbClr val="023F76"/>
              </a:solidFill>
              <a:latin typeface="Malgun Gothic"/>
              <a:ea typeface="Malgun Gothic"/>
              <a:cs typeface="Malgun Gothic"/>
              <a:sym typeface="Malgun Gothic"/>
            </a:endParaRPr>
          </a:p>
          <a:p>
            <a:pPr indent="0" lvl="0" marL="0" rtl="0" algn="l">
              <a:spcBef>
                <a:spcPts val="0"/>
              </a:spcBef>
              <a:spcAft>
                <a:spcPts val="0"/>
              </a:spcAft>
              <a:buNone/>
            </a:pPr>
            <a:r>
              <a:t/>
            </a:r>
            <a:endParaRPr b="1" sz="1800">
              <a:solidFill>
                <a:srgbClr val="023F76"/>
              </a:solidFill>
              <a:latin typeface="Malgun Gothic"/>
              <a:ea typeface="Malgun Gothic"/>
              <a:cs typeface="Malgun Gothic"/>
              <a:sym typeface="Malgun Gothic"/>
            </a:endParaRPr>
          </a:p>
          <a:p>
            <a:pPr indent="-342900" lvl="0" marL="457200" rtl="0" algn="l">
              <a:spcBef>
                <a:spcPts val="0"/>
              </a:spcBef>
              <a:spcAft>
                <a:spcPts val="0"/>
              </a:spcAft>
              <a:buClr>
                <a:srgbClr val="023F76"/>
              </a:buClr>
              <a:buSzPts val="1800"/>
              <a:buFont typeface="Malgun Gothic"/>
              <a:buChar char="●"/>
            </a:pPr>
            <a:r>
              <a:rPr b="1" lang="en-US" sz="1800">
                <a:solidFill>
                  <a:srgbClr val="023F76"/>
                </a:solidFill>
                <a:latin typeface="Malgun Gothic"/>
                <a:ea typeface="Malgun Gothic"/>
                <a:cs typeface="Malgun Gothic"/>
                <a:sym typeface="Malgun Gothic"/>
              </a:rPr>
              <a:t>To overcome such problem Machine Learning technique can be used.</a:t>
            </a:r>
            <a:endParaRPr b="1" sz="1800">
              <a:solidFill>
                <a:srgbClr val="023F76"/>
              </a:solidFill>
              <a:latin typeface="Malgun Gothic"/>
              <a:ea typeface="Malgun Gothic"/>
              <a:cs typeface="Malgun Gothic"/>
              <a:sym typeface="Malgun Gothic"/>
            </a:endParaRPr>
          </a:p>
          <a:p>
            <a:pPr indent="0" lvl="0" marL="0" rtl="0" algn="l">
              <a:spcBef>
                <a:spcPts val="0"/>
              </a:spcBef>
              <a:spcAft>
                <a:spcPts val="0"/>
              </a:spcAft>
              <a:buNone/>
            </a:pPr>
            <a:r>
              <a:t/>
            </a:r>
            <a:endParaRPr b="1" sz="1800">
              <a:solidFill>
                <a:srgbClr val="023F76"/>
              </a:solidFill>
              <a:latin typeface="Malgun Gothic"/>
              <a:ea typeface="Malgun Gothic"/>
              <a:cs typeface="Malgun Gothic"/>
              <a:sym typeface="Malgun Gothic"/>
            </a:endParaRPr>
          </a:p>
          <a:p>
            <a:pPr indent="-342900" lvl="0" marL="457200" rtl="0" algn="l">
              <a:spcBef>
                <a:spcPts val="0"/>
              </a:spcBef>
              <a:spcAft>
                <a:spcPts val="0"/>
              </a:spcAft>
              <a:buClr>
                <a:srgbClr val="023F76"/>
              </a:buClr>
              <a:buSzPts val="1800"/>
              <a:buFont typeface="Malgun Gothic"/>
              <a:buChar char="●"/>
            </a:pPr>
            <a:r>
              <a:rPr b="1" lang="en-US" sz="1800">
                <a:solidFill>
                  <a:srgbClr val="023F76"/>
                </a:solidFill>
                <a:latin typeface="Malgun Gothic"/>
                <a:ea typeface="Malgun Gothic"/>
                <a:cs typeface="Malgun Gothic"/>
                <a:sym typeface="Malgun Gothic"/>
              </a:rPr>
              <a:t>Using Machine Learning Technique it will be easy to know the price of house based on the area available, number of bedrooms, facilities available</a:t>
            </a:r>
            <a:endParaRPr b="1" sz="1800">
              <a:solidFill>
                <a:srgbClr val="023F76"/>
              </a:solidFill>
              <a:latin typeface="Malgun Gothic"/>
              <a:ea typeface="Malgun Gothic"/>
              <a:cs typeface="Malgun Gothic"/>
              <a:sym typeface="Malgun Gothic"/>
            </a:endParaRPr>
          </a:p>
        </p:txBody>
      </p:sp>
      <p:pic>
        <p:nvPicPr>
          <p:cNvPr descr="map (3).png" id="78" name="Google Shape;78;g18a48827d5b_0_46"/>
          <p:cNvPicPr preferRelativeResize="0"/>
          <p:nvPr/>
        </p:nvPicPr>
        <p:blipFill rotWithShape="1">
          <a:blip r:embed="rId4">
            <a:alphaModFix/>
          </a:blip>
          <a:srcRect b="0" l="0" r="0" t="0"/>
          <a:stretch/>
        </p:blipFill>
        <p:spPr>
          <a:xfrm>
            <a:off x="1285865" y="837245"/>
            <a:ext cx="9620249" cy="518350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descr="그림6.png" id="758" name="Google Shape;758;p25"/>
          <p:cNvPicPr preferRelativeResize="0"/>
          <p:nvPr/>
        </p:nvPicPr>
        <p:blipFill rotWithShape="1">
          <a:blip r:embed="rId3">
            <a:alphaModFix/>
          </a:blip>
          <a:srcRect b="0" l="0" r="0" t="0"/>
          <a:stretch/>
        </p:blipFill>
        <p:spPr>
          <a:xfrm>
            <a:off x="6865938" y="2565400"/>
            <a:ext cx="3814762" cy="4316413"/>
          </a:xfrm>
          <a:prstGeom prst="rect">
            <a:avLst/>
          </a:prstGeom>
          <a:noFill/>
          <a:ln>
            <a:noFill/>
          </a:ln>
        </p:spPr>
      </p:pic>
      <p:sp>
        <p:nvSpPr>
          <p:cNvPr descr="#clear#" id="759" name="Google Shape;759;p25"/>
          <p:cNvSpPr txBox="1"/>
          <p:nvPr>
            <p:ph type="title"/>
          </p:nvPr>
        </p:nvSpPr>
        <p:spPr>
          <a:xfrm>
            <a:off x="-21907" y="184150"/>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760" name="Google Shape;760;p25"/>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descr="#clear#" id="761" name="Google Shape;761;p25"/>
          <p:cNvSpPr/>
          <p:nvPr/>
        </p:nvSpPr>
        <p:spPr>
          <a:xfrm>
            <a:off x="3159125" y="4014788"/>
            <a:ext cx="682625"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DA2"/>
              </a:buClr>
              <a:buSzPts val="1200"/>
              <a:buFont typeface="Arial"/>
              <a:buNone/>
            </a:pPr>
            <a:r>
              <a:rPr b="1" i="0" lang="en-US" sz="1200" u="none">
                <a:solidFill>
                  <a:srgbClr val="005DA2"/>
                </a:solidFill>
                <a:latin typeface="Century"/>
                <a:ea typeface="Century"/>
                <a:cs typeface="Century"/>
                <a:sym typeface="Century"/>
              </a:rPr>
              <a:t>2013</a:t>
            </a:r>
            <a:endParaRPr b="1" i="0" sz="1200" u="none">
              <a:solidFill>
                <a:srgbClr val="005DA2"/>
              </a:solidFill>
              <a:latin typeface="Century"/>
              <a:ea typeface="Century"/>
              <a:cs typeface="Century"/>
              <a:sym typeface="Century"/>
            </a:endParaRPr>
          </a:p>
        </p:txBody>
      </p:sp>
      <p:sp>
        <p:nvSpPr>
          <p:cNvPr descr="#clear#" id="762" name="Google Shape;762;p25"/>
          <p:cNvSpPr/>
          <p:nvPr/>
        </p:nvSpPr>
        <p:spPr>
          <a:xfrm>
            <a:off x="5011738" y="3716338"/>
            <a:ext cx="684213"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95959"/>
              </a:buClr>
              <a:buSzPts val="1200"/>
              <a:buFont typeface="Century"/>
              <a:buNone/>
            </a:pPr>
            <a:r>
              <a:rPr b="1" i="0" lang="en-US" sz="1200" u="none" cap="none" strike="noStrike">
                <a:solidFill>
                  <a:srgbClr val="595959"/>
                </a:solidFill>
                <a:latin typeface="Century"/>
                <a:ea typeface="Century"/>
                <a:cs typeface="Century"/>
                <a:sym typeface="Century"/>
              </a:rPr>
              <a:t>2012</a:t>
            </a:r>
            <a:endParaRPr b="1" i="0" sz="1200" u="none" cap="none" strike="noStrike">
              <a:solidFill>
                <a:srgbClr val="595959"/>
              </a:solidFill>
              <a:latin typeface="Century"/>
              <a:ea typeface="Century"/>
              <a:cs typeface="Century"/>
              <a:sym typeface="Century"/>
            </a:endParaRPr>
          </a:p>
        </p:txBody>
      </p:sp>
      <p:sp>
        <p:nvSpPr>
          <p:cNvPr descr="#clear#" id="763" name="Google Shape;763;p25"/>
          <p:cNvSpPr/>
          <p:nvPr/>
        </p:nvSpPr>
        <p:spPr>
          <a:xfrm>
            <a:off x="8693150" y="3716338"/>
            <a:ext cx="684213"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95959"/>
              </a:buClr>
              <a:buSzPts val="1200"/>
              <a:buFont typeface="Century"/>
              <a:buNone/>
            </a:pPr>
            <a:r>
              <a:rPr b="1" i="0" lang="en-US" sz="1200" u="none" cap="none" strike="noStrike">
                <a:solidFill>
                  <a:srgbClr val="595959"/>
                </a:solidFill>
                <a:latin typeface="Century"/>
                <a:ea typeface="Century"/>
                <a:cs typeface="Century"/>
                <a:sym typeface="Century"/>
              </a:rPr>
              <a:t>2010</a:t>
            </a:r>
            <a:endParaRPr b="1" i="0" sz="1200" u="none" cap="none" strike="noStrike">
              <a:solidFill>
                <a:srgbClr val="595959"/>
              </a:solidFill>
              <a:latin typeface="Century"/>
              <a:ea typeface="Century"/>
              <a:cs typeface="Century"/>
              <a:sym typeface="Century"/>
            </a:endParaRPr>
          </a:p>
        </p:txBody>
      </p:sp>
      <p:sp>
        <p:nvSpPr>
          <p:cNvPr descr="#clear#" id="764" name="Google Shape;764;p25"/>
          <p:cNvSpPr/>
          <p:nvPr/>
        </p:nvSpPr>
        <p:spPr>
          <a:xfrm>
            <a:off x="6894513" y="4005263"/>
            <a:ext cx="682625"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95959"/>
              </a:buClr>
              <a:buSzPts val="1200"/>
              <a:buFont typeface="Century"/>
              <a:buNone/>
            </a:pPr>
            <a:r>
              <a:rPr b="1" i="0" lang="en-US" sz="1200" u="none" cap="none" strike="noStrike">
                <a:solidFill>
                  <a:srgbClr val="595959"/>
                </a:solidFill>
                <a:latin typeface="Century"/>
                <a:ea typeface="Century"/>
                <a:cs typeface="Century"/>
                <a:sym typeface="Century"/>
              </a:rPr>
              <a:t>2011</a:t>
            </a:r>
            <a:endParaRPr b="1" i="0" sz="1200" u="none" cap="none" strike="noStrike">
              <a:solidFill>
                <a:srgbClr val="595959"/>
              </a:solidFill>
              <a:latin typeface="Century"/>
              <a:ea typeface="Century"/>
              <a:cs typeface="Century"/>
              <a:sym typeface="Century"/>
            </a:endParaRPr>
          </a:p>
        </p:txBody>
      </p:sp>
      <p:sp>
        <p:nvSpPr>
          <p:cNvPr id="765" name="Google Shape;765;p25"/>
          <p:cNvSpPr/>
          <p:nvPr/>
        </p:nvSpPr>
        <p:spPr>
          <a:xfrm>
            <a:off x="2852738" y="3806825"/>
            <a:ext cx="379413" cy="381000"/>
          </a:xfrm>
          <a:prstGeom prst="donut">
            <a:avLst>
              <a:gd fmla="val 15476" name="adj"/>
            </a:avLst>
          </a:prstGeom>
          <a:solidFill>
            <a:srgbClr val="7F7F7F">
              <a:alpha val="5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766" name="Google Shape;766;p25"/>
          <p:cNvSpPr/>
          <p:nvPr/>
        </p:nvSpPr>
        <p:spPr>
          <a:xfrm>
            <a:off x="4697413" y="3806825"/>
            <a:ext cx="381000" cy="381000"/>
          </a:xfrm>
          <a:prstGeom prst="donut">
            <a:avLst>
              <a:gd fmla="val 15476" name="adj"/>
            </a:avLst>
          </a:prstGeom>
          <a:solidFill>
            <a:srgbClr val="7F7F7F">
              <a:alpha val="5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767" name="Google Shape;767;p25"/>
          <p:cNvSpPr/>
          <p:nvPr/>
        </p:nvSpPr>
        <p:spPr>
          <a:xfrm>
            <a:off x="6550025" y="3806825"/>
            <a:ext cx="379413" cy="381000"/>
          </a:xfrm>
          <a:prstGeom prst="donut">
            <a:avLst>
              <a:gd fmla="val 15476" name="adj"/>
            </a:avLst>
          </a:prstGeom>
          <a:solidFill>
            <a:srgbClr val="7F7F7F">
              <a:alpha val="5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768" name="Google Shape;768;p25"/>
          <p:cNvSpPr/>
          <p:nvPr/>
        </p:nvSpPr>
        <p:spPr>
          <a:xfrm>
            <a:off x="8388350" y="3806825"/>
            <a:ext cx="379413" cy="381000"/>
          </a:xfrm>
          <a:prstGeom prst="donut">
            <a:avLst>
              <a:gd fmla="val 15476" name="adj"/>
            </a:avLst>
          </a:prstGeom>
          <a:solidFill>
            <a:srgbClr val="7F7F7F">
              <a:alpha val="5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769" name="Google Shape;769;p25"/>
          <p:cNvSpPr/>
          <p:nvPr/>
        </p:nvSpPr>
        <p:spPr>
          <a:xfrm>
            <a:off x="2320925" y="4652963"/>
            <a:ext cx="3384550" cy="1512888"/>
          </a:xfrm>
          <a:prstGeom prst="roundRect">
            <a:avLst>
              <a:gd fmla="val 6609" name="adj"/>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70" name="Google Shape;770;p25"/>
          <p:cNvSpPr/>
          <p:nvPr/>
        </p:nvSpPr>
        <p:spPr>
          <a:xfrm>
            <a:off x="2968625" y="4454525"/>
            <a:ext cx="144463" cy="217488"/>
          </a:xfrm>
          <a:prstGeom prst="triangle">
            <a:avLst>
              <a:gd fmla="val 50000" name="adj"/>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71" name="Google Shape;771;p25"/>
          <p:cNvSpPr/>
          <p:nvPr/>
        </p:nvSpPr>
        <p:spPr>
          <a:xfrm>
            <a:off x="3689350" y="2349500"/>
            <a:ext cx="3384550" cy="1150938"/>
          </a:xfrm>
          <a:prstGeom prst="roundRect">
            <a:avLst>
              <a:gd fmla="val 6609" name="adj"/>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72" name="Google Shape;772;p25"/>
          <p:cNvSpPr/>
          <p:nvPr/>
        </p:nvSpPr>
        <p:spPr>
          <a:xfrm flipH="1" rot="10800000">
            <a:off x="4814888" y="3482975"/>
            <a:ext cx="144463" cy="215900"/>
          </a:xfrm>
          <a:prstGeom prst="triangle">
            <a:avLst>
              <a:gd fmla="val 50000" name="adj"/>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73" name="Google Shape;773;p25"/>
          <p:cNvSpPr/>
          <p:nvPr/>
        </p:nvSpPr>
        <p:spPr>
          <a:xfrm>
            <a:off x="7577138" y="2708275"/>
            <a:ext cx="2520950" cy="792163"/>
          </a:xfrm>
          <a:prstGeom prst="roundRect">
            <a:avLst>
              <a:gd fmla="val 6609" name="adj"/>
            </a:avLst>
          </a:pr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74" name="Google Shape;774;p25"/>
          <p:cNvSpPr/>
          <p:nvPr/>
        </p:nvSpPr>
        <p:spPr>
          <a:xfrm flipH="1" rot="10800000">
            <a:off x="8504238" y="3482975"/>
            <a:ext cx="144463" cy="215900"/>
          </a:xfrm>
          <a:prstGeom prst="triangle">
            <a:avLst>
              <a:gd fmla="val 50000" name="adj"/>
            </a:avLst>
          </a:pr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75" name="Google Shape;775;p25"/>
          <p:cNvSpPr/>
          <p:nvPr/>
        </p:nvSpPr>
        <p:spPr>
          <a:xfrm>
            <a:off x="6281738" y="4652963"/>
            <a:ext cx="3384550" cy="1152525"/>
          </a:xfrm>
          <a:prstGeom prst="roundRect">
            <a:avLst>
              <a:gd fmla="val 6609" name="adj"/>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76" name="Google Shape;776;p25"/>
          <p:cNvSpPr/>
          <p:nvPr/>
        </p:nvSpPr>
        <p:spPr>
          <a:xfrm>
            <a:off x="6677025" y="4464050"/>
            <a:ext cx="144463" cy="215900"/>
          </a:xfrm>
          <a:prstGeom prst="triangle">
            <a:avLst>
              <a:gd fmla="val 50000" name="adj"/>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777" name="Google Shape;777;p25"/>
          <p:cNvSpPr/>
          <p:nvPr/>
        </p:nvSpPr>
        <p:spPr>
          <a:xfrm>
            <a:off x="2392363" y="4775200"/>
            <a:ext cx="3241675" cy="1306830"/>
          </a:xfrm>
          <a:prstGeom prst="rect">
            <a:avLst/>
          </a:prstGeom>
          <a:noFill/>
          <a:ln>
            <a:noFill/>
          </a:ln>
        </p:spPr>
        <p:txBody>
          <a:bodyPr anchorCtr="0" anchor="t" bIns="45700" lIns="91425" spcFirstLastPara="1" rIns="91425" wrap="square" tIns="45700">
            <a:spAutoFit/>
          </a:bodyPr>
          <a:lstStyle/>
          <a:p>
            <a:pPr indent="-177800" lvl="0" marL="17780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06</a:t>
            </a:r>
            <a:r>
              <a:rPr b="1" i="0" lang="en-US" sz="1100" u="none">
                <a:solidFill>
                  <a:schemeClr val="lt1"/>
                </a:solidFill>
                <a:latin typeface="Arial"/>
                <a:ea typeface="Arial"/>
                <a:cs typeface="Arial"/>
                <a:sym typeface="Arial"/>
              </a:rPr>
              <a:t>  </a:t>
            </a:r>
            <a:r>
              <a:rPr b="0" i="0" lang="en-US" sz="1100" u="none">
                <a:solidFill>
                  <a:schemeClr val="lt1"/>
                </a:solidFill>
                <a:latin typeface="Arial"/>
                <a:ea typeface="Arial"/>
                <a:cs typeface="Arial"/>
                <a:sym typeface="Arial"/>
              </a:rPr>
              <a:t>Asadal has been running one of the biggest domain and web hosting sites in Korea since March 1998. </a:t>
            </a:r>
            <a:endParaRPr b="0" i="0" sz="1100" u="none">
              <a:solidFill>
                <a:schemeClr val="lt1"/>
              </a:solidFill>
              <a:latin typeface="Arial"/>
              <a:ea typeface="Arial"/>
              <a:cs typeface="Arial"/>
              <a:sym typeface="Arial"/>
            </a:endParaRPr>
          </a:p>
          <a:p>
            <a:pPr indent="-177800" lvl="0" marL="177800" marR="0" rtl="0" algn="l">
              <a:lnSpc>
                <a:spcPct val="100000"/>
              </a:lnSpc>
              <a:spcBef>
                <a:spcPts val="0"/>
              </a:spcBef>
              <a:spcAft>
                <a:spcPts val="0"/>
              </a:spcAft>
              <a:buClr>
                <a:schemeClr val="dk1"/>
              </a:buClr>
              <a:buSzPts val="1100"/>
              <a:buFont typeface="Arial"/>
              <a:buNone/>
            </a:pPr>
            <a:r>
              <a:t/>
            </a:r>
            <a:endParaRPr b="0" i="0" sz="1100" u="none">
              <a:solidFill>
                <a:schemeClr val="lt1"/>
              </a:solidFill>
              <a:latin typeface="Arial"/>
              <a:ea typeface="Arial"/>
              <a:cs typeface="Arial"/>
              <a:sym typeface="Arial"/>
            </a:endParaRPr>
          </a:p>
          <a:p>
            <a:pPr indent="-177800" lvl="0" marL="17780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07</a:t>
            </a:r>
            <a:r>
              <a:rPr b="1" i="0" lang="en-US" sz="1100" u="none">
                <a:solidFill>
                  <a:schemeClr val="lt1"/>
                </a:solidFill>
                <a:latin typeface="Arial"/>
                <a:ea typeface="Arial"/>
                <a:cs typeface="Arial"/>
                <a:sym typeface="Arial"/>
              </a:rPr>
              <a:t>  </a:t>
            </a:r>
            <a:r>
              <a:rPr b="0" i="0" lang="en-US" sz="1100" u="none">
                <a:solidFill>
                  <a:schemeClr val="lt1"/>
                </a:solidFill>
                <a:latin typeface="Arial"/>
                <a:ea typeface="Arial"/>
                <a:cs typeface="Arial"/>
                <a:sym typeface="Arial"/>
              </a:rPr>
              <a:t>More than 3,000,000 people have visited our website, www.asadal.com for domain registration and web hosting. </a:t>
            </a:r>
            <a:endParaRPr b="0" i="0" sz="1100" u="none">
              <a:solidFill>
                <a:schemeClr val="lt1"/>
              </a:solidFill>
              <a:latin typeface="Arial"/>
              <a:ea typeface="Arial"/>
              <a:cs typeface="Arial"/>
              <a:sym typeface="Arial"/>
            </a:endParaRPr>
          </a:p>
        </p:txBody>
      </p:sp>
      <p:cxnSp>
        <p:nvCxnSpPr>
          <p:cNvPr id="778" name="Google Shape;778;p25"/>
          <p:cNvCxnSpPr>
            <a:endCxn id="779" idx="3"/>
          </p:cNvCxnSpPr>
          <p:nvPr/>
        </p:nvCxnSpPr>
        <p:spPr>
          <a:xfrm>
            <a:off x="2321381" y="2060849"/>
            <a:ext cx="668400" cy="1893900"/>
          </a:xfrm>
          <a:prstGeom prst="straightConnector1">
            <a:avLst/>
          </a:prstGeom>
          <a:noFill/>
          <a:ln cap="flat" cmpd="sng" w="12700">
            <a:solidFill>
              <a:srgbClr val="595959"/>
            </a:solidFill>
            <a:prstDash val="solid"/>
            <a:round/>
            <a:headEnd len="sm" w="sm" type="none"/>
            <a:tailEnd len="sm" w="sm" type="none"/>
          </a:ln>
        </p:spPr>
      </p:cxnSp>
      <p:cxnSp>
        <p:nvCxnSpPr>
          <p:cNvPr id="780" name="Google Shape;780;p25"/>
          <p:cNvCxnSpPr/>
          <p:nvPr/>
        </p:nvCxnSpPr>
        <p:spPr>
          <a:xfrm>
            <a:off x="3041650" y="4005263"/>
            <a:ext cx="6767513" cy="0"/>
          </a:xfrm>
          <a:prstGeom prst="straightConnector1">
            <a:avLst/>
          </a:prstGeom>
          <a:noFill/>
          <a:ln cap="flat" cmpd="sng" w="12700">
            <a:solidFill>
              <a:srgbClr val="595959"/>
            </a:solidFill>
            <a:prstDash val="solid"/>
            <a:round/>
            <a:headEnd len="sm" w="sm" type="none"/>
            <a:tailEnd len="sm" w="sm" type="none"/>
          </a:ln>
        </p:spPr>
      </p:cxnSp>
      <p:cxnSp>
        <p:nvCxnSpPr>
          <p:cNvPr id="781" name="Google Shape;781;p25"/>
          <p:cNvCxnSpPr/>
          <p:nvPr/>
        </p:nvCxnSpPr>
        <p:spPr>
          <a:xfrm>
            <a:off x="9809163" y="4005263"/>
            <a:ext cx="215900" cy="215900"/>
          </a:xfrm>
          <a:prstGeom prst="straightConnector1">
            <a:avLst/>
          </a:prstGeom>
          <a:noFill/>
          <a:ln cap="flat" cmpd="sng" w="12700">
            <a:solidFill>
              <a:srgbClr val="595959"/>
            </a:solidFill>
            <a:prstDash val="solid"/>
            <a:round/>
            <a:headEnd len="sm" w="sm" type="none"/>
            <a:tailEnd len="sm" w="sm" type="none"/>
          </a:ln>
        </p:spPr>
      </p:cxnSp>
      <p:sp>
        <p:nvSpPr>
          <p:cNvPr id="779" name="Google Shape;779;p25"/>
          <p:cNvSpPr/>
          <p:nvPr/>
        </p:nvSpPr>
        <p:spPr>
          <a:xfrm flipH="1" rot="10800000">
            <a:off x="2968625" y="3933825"/>
            <a:ext cx="144463" cy="142875"/>
          </a:xfrm>
          <a:prstGeom prst="ellipse">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82" name="Google Shape;782;p25"/>
          <p:cNvSpPr/>
          <p:nvPr/>
        </p:nvSpPr>
        <p:spPr>
          <a:xfrm flipH="1" rot="10800000">
            <a:off x="4816475" y="3933825"/>
            <a:ext cx="144463" cy="142875"/>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83" name="Google Shape;783;p25"/>
          <p:cNvSpPr/>
          <p:nvPr/>
        </p:nvSpPr>
        <p:spPr>
          <a:xfrm flipH="1" rot="10800000">
            <a:off x="6664325" y="3933825"/>
            <a:ext cx="144463" cy="142875"/>
          </a:xfrm>
          <a:prstGeom prst="ellipse">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84" name="Google Shape;784;p25"/>
          <p:cNvSpPr/>
          <p:nvPr/>
        </p:nvSpPr>
        <p:spPr>
          <a:xfrm flipH="1" rot="10800000">
            <a:off x="8513763" y="3933825"/>
            <a:ext cx="142875" cy="142875"/>
          </a:xfrm>
          <a:prstGeom prst="ellipse">
            <a:avLst/>
          </a:pr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85" name="Google Shape;785;p25"/>
          <p:cNvSpPr/>
          <p:nvPr/>
        </p:nvSpPr>
        <p:spPr>
          <a:xfrm flipH="1" rot="10800000">
            <a:off x="9988550" y="4184650"/>
            <a:ext cx="144463" cy="144463"/>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86" name="Google Shape;786;p25"/>
          <p:cNvSpPr/>
          <p:nvPr/>
        </p:nvSpPr>
        <p:spPr>
          <a:xfrm>
            <a:off x="1889125" y="1700213"/>
            <a:ext cx="863600" cy="863600"/>
          </a:xfrm>
          <a:prstGeom prst="ellipse">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787" name="Google Shape;787;p25"/>
          <p:cNvSpPr/>
          <p:nvPr/>
        </p:nvSpPr>
        <p:spPr>
          <a:xfrm>
            <a:off x="1960563" y="1771650"/>
            <a:ext cx="720725" cy="720725"/>
          </a:xfrm>
          <a:prstGeom prst="ellipse">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Gulim"/>
              <a:buNone/>
            </a:pPr>
            <a:r>
              <a:t/>
            </a:r>
            <a:endParaRPr b="1" i="0" sz="2800" u="none">
              <a:solidFill>
                <a:srgbClr val="404040"/>
              </a:solidFill>
              <a:latin typeface="Arial"/>
              <a:ea typeface="Arial"/>
              <a:cs typeface="Arial"/>
              <a:sym typeface="Arial"/>
            </a:endParaRPr>
          </a:p>
        </p:txBody>
      </p:sp>
      <p:sp>
        <p:nvSpPr>
          <p:cNvPr descr="#clear#" id="788" name="Google Shape;788;p25"/>
          <p:cNvSpPr/>
          <p:nvPr/>
        </p:nvSpPr>
        <p:spPr>
          <a:xfrm>
            <a:off x="6353175" y="4724400"/>
            <a:ext cx="3240088" cy="614045"/>
          </a:xfrm>
          <a:prstGeom prst="rect">
            <a:avLst/>
          </a:prstGeom>
          <a:noFill/>
          <a:ln>
            <a:noFill/>
          </a:ln>
        </p:spPr>
        <p:txBody>
          <a:bodyPr anchorCtr="0" anchor="t" bIns="45700" lIns="91425" spcFirstLastPara="1" rIns="91425" wrap="square" tIns="45700">
            <a:spAutoFit/>
          </a:bodyPr>
          <a:lstStyle/>
          <a:p>
            <a:pPr indent="-177800" lvl="0" marL="17780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02</a:t>
            </a:r>
            <a:r>
              <a:rPr b="1" i="0" lang="en-US" sz="1100" u="none">
                <a:solidFill>
                  <a:schemeClr val="lt1"/>
                </a:solidFill>
                <a:latin typeface="Arial"/>
                <a:ea typeface="Arial"/>
                <a:cs typeface="Arial"/>
                <a:sym typeface="Arial"/>
              </a:rPr>
              <a:t>  </a:t>
            </a:r>
            <a:r>
              <a:rPr b="0" i="0" lang="en-US" sz="1100" u="none">
                <a:solidFill>
                  <a:schemeClr val="lt1"/>
                </a:solidFill>
                <a:latin typeface="Arial"/>
                <a:ea typeface="Arial"/>
                <a:cs typeface="Arial"/>
                <a:sym typeface="Arial"/>
              </a:rPr>
              <a:t>Asadal has been running one of the biggest domain and web hosting sites in Korea since March 1998. </a:t>
            </a:r>
            <a:endParaRPr b="0" i="0" sz="1100" u="none">
              <a:solidFill>
                <a:schemeClr val="lt1"/>
              </a:solidFill>
              <a:latin typeface="Arial"/>
              <a:ea typeface="Arial"/>
              <a:cs typeface="Arial"/>
              <a:sym typeface="Arial"/>
            </a:endParaRPr>
          </a:p>
        </p:txBody>
      </p:sp>
      <p:sp>
        <p:nvSpPr>
          <p:cNvPr descr="#clear#" id="789" name="Google Shape;789;p25"/>
          <p:cNvSpPr/>
          <p:nvPr/>
        </p:nvSpPr>
        <p:spPr>
          <a:xfrm>
            <a:off x="6353175" y="5335588"/>
            <a:ext cx="3240088" cy="445135"/>
          </a:xfrm>
          <a:prstGeom prst="rect">
            <a:avLst/>
          </a:prstGeom>
          <a:noFill/>
          <a:ln>
            <a:noFill/>
          </a:ln>
        </p:spPr>
        <p:txBody>
          <a:bodyPr anchorCtr="0" anchor="t" bIns="45700" lIns="91425" spcFirstLastPara="1" rIns="91425" wrap="square" tIns="45700">
            <a:spAutoFit/>
          </a:bodyPr>
          <a:lstStyle/>
          <a:p>
            <a:pPr indent="-177800" lvl="0" marL="17780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03</a:t>
            </a:r>
            <a:r>
              <a:rPr b="1" i="0" lang="en-US" sz="1100" u="none">
                <a:solidFill>
                  <a:schemeClr val="lt1"/>
                </a:solidFill>
                <a:latin typeface="Arial"/>
                <a:ea typeface="Arial"/>
                <a:cs typeface="Arial"/>
                <a:sym typeface="Arial"/>
              </a:rPr>
              <a:t>  </a:t>
            </a:r>
            <a:r>
              <a:rPr b="0" i="0" lang="en-US" sz="1100" u="none">
                <a:solidFill>
                  <a:schemeClr val="lt1"/>
                </a:solidFill>
                <a:latin typeface="Arial"/>
                <a:ea typeface="Arial"/>
                <a:cs typeface="Arial"/>
                <a:sym typeface="Arial"/>
              </a:rPr>
              <a:t>Asadal has been running one of the biggest domain and web hosting sites .</a:t>
            </a:r>
            <a:endParaRPr b="0" i="0" sz="1100" u="none">
              <a:solidFill>
                <a:schemeClr val="lt1"/>
              </a:solidFill>
              <a:latin typeface="Arial"/>
              <a:ea typeface="Arial"/>
              <a:cs typeface="Arial"/>
              <a:sym typeface="Arial"/>
            </a:endParaRPr>
          </a:p>
        </p:txBody>
      </p:sp>
      <p:sp>
        <p:nvSpPr>
          <p:cNvPr descr="#clear#" id="790" name="Google Shape;790;p25"/>
          <p:cNvSpPr/>
          <p:nvPr/>
        </p:nvSpPr>
        <p:spPr>
          <a:xfrm>
            <a:off x="3765550" y="2382838"/>
            <a:ext cx="3240088" cy="614045"/>
          </a:xfrm>
          <a:prstGeom prst="rect">
            <a:avLst/>
          </a:prstGeom>
          <a:noFill/>
          <a:ln>
            <a:noFill/>
          </a:ln>
        </p:spPr>
        <p:txBody>
          <a:bodyPr anchorCtr="0" anchor="t" bIns="45700" lIns="91425" spcFirstLastPara="1" rIns="91425" wrap="square" tIns="45700">
            <a:spAutoFit/>
          </a:bodyPr>
          <a:lstStyle/>
          <a:p>
            <a:pPr indent="-177800" lvl="0" marL="17780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04</a:t>
            </a:r>
            <a:r>
              <a:rPr b="1" i="0" lang="en-US" sz="1100" u="none">
                <a:solidFill>
                  <a:schemeClr val="lt1"/>
                </a:solidFill>
                <a:latin typeface="Arial"/>
                <a:ea typeface="Arial"/>
                <a:cs typeface="Arial"/>
                <a:sym typeface="Arial"/>
              </a:rPr>
              <a:t>  </a:t>
            </a:r>
            <a:r>
              <a:rPr b="0" i="0" lang="en-US" sz="1100" u="none">
                <a:solidFill>
                  <a:schemeClr val="lt1"/>
                </a:solidFill>
                <a:latin typeface="Arial"/>
                <a:ea typeface="Arial"/>
                <a:cs typeface="Arial"/>
                <a:sym typeface="Arial"/>
              </a:rPr>
              <a:t>Asadal has been running one of the biggest domain and web hosting sites in Korea since March 1998. </a:t>
            </a:r>
            <a:endParaRPr b="0" i="0" sz="1100" u="none">
              <a:solidFill>
                <a:schemeClr val="lt1"/>
              </a:solidFill>
              <a:latin typeface="Arial"/>
              <a:ea typeface="Arial"/>
              <a:cs typeface="Arial"/>
              <a:sym typeface="Arial"/>
            </a:endParaRPr>
          </a:p>
        </p:txBody>
      </p:sp>
      <p:sp>
        <p:nvSpPr>
          <p:cNvPr descr="#clear#" id="791" name="Google Shape;791;p25"/>
          <p:cNvSpPr/>
          <p:nvPr/>
        </p:nvSpPr>
        <p:spPr>
          <a:xfrm>
            <a:off x="3765550" y="2898775"/>
            <a:ext cx="3240088" cy="614045"/>
          </a:xfrm>
          <a:prstGeom prst="rect">
            <a:avLst/>
          </a:prstGeom>
          <a:noFill/>
          <a:ln>
            <a:noFill/>
          </a:ln>
        </p:spPr>
        <p:txBody>
          <a:bodyPr anchorCtr="0" anchor="t" bIns="45700" lIns="91425" spcFirstLastPara="1" rIns="91425" wrap="square" tIns="45700">
            <a:spAutoFit/>
          </a:bodyPr>
          <a:lstStyle/>
          <a:p>
            <a:pPr indent="-177800" lvl="0" marL="17780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05</a:t>
            </a:r>
            <a:r>
              <a:rPr b="1" i="0" lang="en-US" sz="1100" u="none">
                <a:solidFill>
                  <a:schemeClr val="lt1"/>
                </a:solidFill>
                <a:latin typeface="Arial"/>
                <a:ea typeface="Arial"/>
                <a:cs typeface="Arial"/>
                <a:sym typeface="Arial"/>
              </a:rPr>
              <a:t>  </a:t>
            </a:r>
            <a:r>
              <a:rPr b="0" i="0" lang="en-US" sz="1100" u="none">
                <a:solidFill>
                  <a:schemeClr val="lt1"/>
                </a:solidFill>
                <a:latin typeface="Arial"/>
                <a:ea typeface="Arial"/>
                <a:cs typeface="Arial"/>
                <a:sym typeface="Arial"/>
              </a:rPr>
              <a:t>Asadal has been running one of the biggest domain and web hosting sites in Korea since March 1998. </a:t>
            </a:r>
            <a:endParaRPr b="0" i="0" sz="1100" u="none">
              <a:solidFill>
                <a:schemeClr val="lt1"/>
              </a:solidFill>
              <a:latin typeface="Arial"/>
              <a:ea typeface="Arial"/>
              <a:cs typeface="Arial"/>
              <a:sym typeface="Arial"/>
            </a:endParaRPr>
          </a:p>
        </p:txBody>
      </p:sp>
      <p:sp>
        <p:nvSpPr>
          <p:cNvPr descr="#clear#" id="792" name="Google Shape;792;p25"/>
          <p:cNvSpPr/>
          <p:nvPr/>
        </p:nvSpPr>
        <p:spPr>
          <a:xfrm>
            <a:off x="7577138" y="2708275"/>
            <a:ext cx="2520950" cy="783590"/>
          </a:xfrm>
          <a:prstGeom prst="rect">
            <a:avLst/>
          </a:prstGeom>
          <a:noFill/>
          <a:ln>
            <a:noFill/>
          </a:ln>
        </p:spPr>
        <p:txBody>
          <a:bodyPr anchorCtr="0" anchor="t" bIns="45700" lIns="91425" spcFirstLastPara="1" rIns="91425" wrap="square" tIns="45700">
            <a:spAutoFit/>
          </a:bodyPr>
          <a:lstStyle/>
          <a:p>
            <a:pPr indent="-177800" lvl="0" marL="17780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01</a:t>
            </a:r>
            <a:r>
              <a:rPr b="1" i="0" lang="en-US" sz="1100" u="none">
                <a:solidFill>
                  <a:schemeClr val="lt1"/>
                </a:solidFill>
                <a:latin typeface="Arial"/>
                <a:ea typeface="Arial"/>
                <a:cs typeface="Arial"/>
                <a:sym typeface="Arial"/>
              </a:rPr>
              <a:t>  </a:t>
            </a:r>
            <a:r>
              <a:rPr b="0" i="0" lang="en-US" sz="1100" u="none">
                <a:solidFill>
                  <a:schemeClr val="lt1"/>
                </a:solidFill>
                <a:latin typeface="Arial"/>
                <a:ea typeface="Arial"/>
                <a:cs typeface="Arial"/>
                <a:sym typeface="Arial"/>
              </a:rPr>
              <a:t>More than 3,000,000 people have visited our website, www.asadal.com for domain registration and web hosting. </a:t>
            </a:r>
            <a:endParaRPr b="0" i="0" sz="1100" u="none">
              <a:solidFill>
                <a:schemeClr val="lt1"/>
              </a:solidFill>
              <a:latin typeface="Arial"/>
              <a:ea typeface="Arial"/>
              <a:cs typeface="Arial"/>
              <a:sym typeface="Arial"/>
            </a:endParaRPr>
          </a:p>
        </p:txBody>
      </p:sp>
      <p:sp>
        <p:nvSpPr>
          <p:cNvPr descr="#clear#" id="793" name="Google Shape;793;p25"/>
          <p:cNvSpPr/>
          <p:nvPr/>
        </p:nvSpPr>
        <p:spPr>
          <a:xfrm>
            <a:off x="1631950" y="2009775"/>
            <a:ext cx="1392238" cy="2755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Black"/>
              <a:buNone/>
            </a:pPr>
            <a:r>
              <a:rPr b="1" i="0" lang="en-US" sz="1200" u="none" cap="none" strike="noStrike">
                <a:solidFill>
                  <a:schemeClr val="lt1"/>
                </a:solidFill>
                <a:latin typeface="Arial Black"/>
                <a:ea typeface="Arial Black"/>
                <a:cs typeface="Arial Black"/>
                <a:sym typeface="Arial Black"/>
              </a:rPr>
              <a:t>History</a:t>
            </a:r>
            <a:endParaRPr b="1" i="0" sz="1200" u="none" cap="none" strike="noStrike">
              <a:solidFill>
                <a:schemeClr val="lt1"/>
              </a:solidFill>
              <a:latin typeface="Arial Black"/>
              <a:ea typeface="Arial Black"/>
              <a:cs typeface="Arial Black"/>
              <a:sym typeface="Arial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descr="D:\비토피티\vito_작업\201102\새 폴더 (3)\223b005.png" id="798" name="Google Shape;798;p26"/>
          <p:cNvPicPr preferRelativeResize="0"/>
          <p:nvPr/>
        </p:nvPicPr>
        <p:blipFill rotWithShape="1">
          <a:blip r:embed="rId3">
            <a:alphaModFix/>
          </a:blip>
          <a:srcRect b="0" l="0" r="0" t="0"/>
          <a:stretch/>
        </p:blipFill>
        <p:spPr>
          <a:xfrm>
            <a:off x="-21590" y="5294630"/>
            <a:ext cx="12205335" cy="1563370"/>
          </a:xfrm>
          <a:prstGeom prst="rect">
            <a:avLst/>
          </a:prstGeom>
          <a:noFill/>
          <a:ln>
            <a:noFill/>
          </a:ln>
        </p:spPr>
      </p:pic>
      <p:sp>
        <p:nvSpPr>
          <p:cNvPr descr="#clear#" id="799" name="Google Shape;799;p26"/>
          <p:cNvSpPr txBox="1"/>
          <p:nvPr>
            <p:ph type="title"/>
          </p:nvPr>
        </p:nvSpPr>
        <p:spPr>
          <a:xfrm>
            <a:off x="-21907" y="165100"/>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800" name="Google Shape;800;p26"/>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id="801" name="Google Shape;801;p26"/>
          <p:cNvSpPr/>
          <p:nvPr/>
        </p:nvSpPr>
        <p:spPr>
          <a:xfrm>
            <a:off x="4471988" y="2843213"/>
            <a:ext cx="338138" cy="338138"/>
          </a:xfrm>
          <a:prstGeom prst="chevron">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rgbClr val="595959"/>
              </a:buClr>
              <a:buSzPts val="1800"/>
              <a:buFont typeface="Gulim"/>
              <a:buNone/>
            </a:pPr>
            <a:r>
              <a:t/>
            </a:r>
            <a:endParaRPr b="0" i="0" sz="1800" u="none" cap="none" strike="noStrike">
              <a:solidFill>
                <a:schemeClr val="dk1"/>
              </a:solidFill>
              <a:latin typeface="Gulim"/>
              <a:ea typeface="Gulim"/>
              <a:cs typeface="Gulim"/>
              <a:sym typeface="Gulim"/>
            </a:endParaRPr>
          </a:p>
        </p:txBody>
      </p:sp>
      <p:sp>
        <p:nvSpPr>
          <p:cNvPr id="802" name="Google Shape;802;p26"/>
          <p:cNvSpPr/>
          <p:nvPr/>
        </p:nvSpPr>
        <p:spPr>
          <a:xfrm rot="10800000">
            <a:off x="5586413" y="3243263"/>
            <a:ext cx="1054100" cy="1117600"/>
          </a:xfrm>
          <a:prstGeom prst="triangle">
            <a:avLst>
              <a:gd fmla="val 50000" name="adj"/>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595959"/>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03" name="Google Shape;803;p26"/>
          <p:cNvSpPr/>
          <p:nvPr/>
        </p:nvSpPr>
        <p:spPr>
          <a:xfrm>
            <a:off x="5035550" y="1917700"/>
            <a:ext cx="2120900" cy="2125663"/>
          </a:xfrm>
          <a:prstGeom prst="ellipse">
            <a:avLst/>
          </a:prstGeom>
          <a:solidFill>
            <a:schemeClr val="lt1"/>
          </a:solidFill>
          <a:ln cap="flat" cmpd="sng" w="38100">
            <a:solidFill>
              <a:srgbClr val="00467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595959"/>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804" name="Google Shape;804;p26"/>
          <p:cNvSpPr/>
          <p:nvPr/>
        </p:nvSpPr>
        <p:spPr>
          <a:xfrm rot="10800000">
            <a:off x="5105400" y="1989138"/>
            <a:ext cx="1981200" cy="1981200"/>
          </a:xfrm>
          <a:prstGeom prst="pie">
            <a:avLst>
              <a:gd fmla="val 0" name="adj1"/>
              <a:gd fmla="val 10795583" name="adj2"/>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595959"/>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05" name="Google Shape;805;p26"/>
          <p:cNvSpPr/>
          <p:nvPr/>
        </p:nvSpPr>
        <p:spPr>
          <a:xfrm>
            <a:off x="7991475" y="2230438"/>
            <a:ext cx="1498600" cy="1500188"/>
          </a:xfrm>
          <a:prstGeom prst="ellipse">
            <a:avLst/>
          </a:prstGeom>
          <a:solidFill>
            <a:schemeClr val="lt1"/>
          </a:solidFill>
          <a:ln cap="flat" cmpd="sng" w="381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595959"/>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806" name="Google Shape;806;p26"/>
          <p:cNvSpPr/>
          <p:nvPr/>
        </p:nvSpPr>
        <p:spPr>
          <a:xfrm rot="10800000">
            <a:off x="8058150" y="2293938"/>
            <a:ext cx="1371600" cy="1371600"/>
          </a:xfrm>
          <a:prstGeom prst="pie">
            <a:avLst>
              <a:gd fmla="val 0" name="adj1"/>
              <a:gd fmla="val 10795583" name="adj2"/>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595959"/>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07" name="Google Shape;807;p26"/>
          <p:cNvSpPr/>
          <p:nvPr/>
        </p:nvSpPr>
        <p:spPr>
          <a:xfrm>
            <a:off x="2765425" y="2230438"/>
            <a:ext cx="1498600" cy="1500188"/>
          </a:xfrm>
          <a:prstGeom prst="ellipse">
            <a:avLst/>
          </a:prstGeom>
          <a:solidFill>
            <a:schemeClr val="lt1"/>
          </a:solidFill>
          <a:ln cap="flat" cmpd="sng" w="38100">
            <a:solidFill>
              <a:srgbClr val="3660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595959"/>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808" name="Google Shape;808;p26"/>
          <p:cNvSpPr/>
          <p:nvPr/>
        </p:nvSpPr>
        <p:spPr>
          <a:xfrm rot="10800000">
            <a:off x="2825750" y="2293938"/>
            <a:ext cx="1371600" cy="1371600"/>
          </a:xfrm>
          <a:prstGeom prst="pie">
            <a:avLst>
              <a:gd fmla="val 0" name="adj1"/>
              <a:gd fmla="val 10795583" name="adj2"/>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595959"/>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09" name="Google Shape;809;p26"/>
          <p:cNvSpPr/>
          <p:nvPr/>
        </p:nvSpPr>
        <p:spPr>
          <a:xfrm>
            <a:off x="7419975" y="2843213"/>
            <a:ext cx="338138" cy="338138"/>
          </a:xfrm>
          <a:prstGeom prst="chevron">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rgbClr val="595959"/>
              </a:buClr>
              <a:buSzPts val="1800"/>
              <a:buFont typeface="Gulim"/>
              <a:buNone/>
            </a:pPr>
            <a:r>
              <a:t/>
            </a:r>
            <a:endParaRPr b="0" i="0" sz="1800" u="none" cap="none" strike="noStrike">
              <a:solidFill>
                <a:schemeClr val="dk1"/>
              </a:solidFill>
              <a:latin typeface="Gulim"/>
              <a:ea typeface="Gulim"/>
              <a:cs typeface="Gulim"/>
              <a:sym typeface="Gulim"/>
            </a:endParaRPr>
          </a:p>
        </p:txBody>
      </p:sp>
      <p:sp>
        <p:nvSpPr>
          <p:cNvPr descr="#clear#" id="810" name="Google Shape;810;p26"/>
          <p:cNvSpPr txBox="1"/>
          <p:nvPr/>
        </p:nvSpPr>
        <p:spPr>
          <a:xfrm>
            <a:off x="7978775" y="2543810"/>
            <a:ext cx="1600200" cy="39878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2000"/>
              <a:buFont typeface="Arial"/>
              <a:buNone/>
            </a:pPr>
            <a:r>
              <a:rPr b="1" i="0" lang="en-US" sz="2000" u="none" cap="none" strike="noStrike">
                <a:solidFill>
                  <a:srgbClr val="F2F2F2"/>
                </a:solidFill>
                <a:latin typeface="Arial"/>
                <a:ea typeface="Arial"/>
                <a:cs typeface="Arial"/>
                <a:sym typeface="Arial"/>
              </a:rPr>
              <a:t>Step.03</a:t>
            </a:r>
            <a:endParaRPr b="1" i="0" sz="2000" u="none" cap="none" strike="noStrike">
              <a:solidFill>
                <a:srgbClr val="F2F2F2"/>
              </a:solidFill>
              <a:latin typeface="Arial"/>
              <a:ea typeface="Arial"/>
              <a:cs typeface="Arial"/>
              <a:sym typeface="Arial"/>
            </a:endParaRPr>
          </a:p>
        </p:txBody>
      </p:sp>
      <p:sp>
        <p:nvSpPr>
          <p:cNvPr descr="#clear#" id="811" name="Google Shape;811;p26"/>
          <p:cNvSpPr txBox="1"/>
          <p:nvPr/>
        </p:nvSpPr>
        <p:spPr>
          <a:xfrm>
            <a:off x="5289550" y="2513807"/>
            <a:ext cx="1600200" cy="4603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2400"/>
              <a:buFont typeface="Arial"/>
              <a:buNone/>
            </a:pPr>
            <a:r>
              <a:rPr b="1" i="0" lang="en-US" sz="2400" u="none" cap="none" strike="noStrike">
                <a:solidFill>
                  <a:srgbClr val="F2F2F2"/>
                </a:solidFill>
                <a:latin typeface="Arial"/>
                <a:ea typeface="Arial"/>
                <a:cs typeface="Arial"/>
                <a:sym typeface="Arial"/>
              </a:rPr>
              <a:t>Step.02</a:t>
            </a:r>
            <a:endParaRPr b="1" i="0" sz="2400" u="none" cap="none" strike="noStrike">
              <a:solidFill>
                <a:srgbClr val="F2F2F2"/>
              </a:solidFill>
              <a:latin typeface="Arial"/>
              <a:ea typeface="Arial"/>
              <a:cs typeface="Arial"/>
              <a:sym typeface="Arial"/>
            </a:endParaRPr>
          </a:p>
        </p:txBody>
      </p:sp>
      <p:sp>
        <p:nvSpPr>
          <p:cNvPr descr="#clear#" id="812" name="Google Shape;812;p26"/>
          <p:cNvSpPr txBox="1"/>
          <p:nvPr/>
        </p:nvSpPr>
        <p:spPr>
          <a:xfrm>
            <a:off x="2714625" y="2543810"/>
            <a:ext cx="1600200" cy="39878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2000"/>
              <a:buFont typeface="Arial"/>
              <a:buNone/>
            </a:pPr>
            <a:r>
              <a:rPr b="1" i="0" lang="en-US" sz="2000" u="none" cap="none" strike="noStrike">
                <a:solidFill>
                  <a:srgbClr val="F2F2F2"/>
                </a:solidFill>
                <a:latin typeface="Arial"/>
                <a:ea typeface="Arial"/>
                <a:cs typeface="Arial"/>
                <a:sym typeface="Arial"/>
              </a:rPr>
              <a:t>Step.01</a:t>
            </a:r>
            <a:endParaRPr b="1" i="0" sz="2000" u="none" cap="none" strike="noStrike">
              <a:solidFill>
                <a:srgbClr val="F2F2F2"/>
              </a:solidFill>
              <a:latin typeface="Arial"/>
              <a:ea typeface="Arial"/>
              <a:cs typeface="Arial"/>
              <a:sym typeface="Arial"/>
            </a:endParaRPr>
          </a:p>
        </p:txBody>
      </p:sp>
      <p:sp>
        <p:nvSpPr>
          <p:cNvPr descr="#clear#" id="813" name="Google Shape;813;p26"/>
          <p:cNvSpPr/>
          <p:nvPr/>
        </p:nvSpPr>
        <p:spPr>
          <a:xfrm>
            <a:off x="4883150" y="3152775"/>
            <a:ext cx="2406650" cy="3371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600"/>
              <a:buFont typeface="Arial Black"/>
              <a:buNone/>
            </a:pPr>
            <a:r>
              <a:rPr b="1" i="0" lang="en-US" sz="1600" u="none" cap="none" strike="noStrike">
                <a:solidFill>
                  <a:srgbClr val="595959"/>
                </a:solidFill>
                <a:latin typeface="Arial Black"/>
                <a:ea typeface="Arial Black"/>
                <a:cs typeface="Arial Black"/>
                <a:sym typeface="Arial Black"/>
              </a:rPr>
              <a:t>CONTENTS</a:t>
            </a:r>
            <a:endParaRPr b="1" i="0" sz="1600" u="none" cap="none" strike="noStrike">
              <a:solidFill>
                <a:srgbClr val="595959"/>
              </a:solidFill>
              <a:latin typeface="Arial Black"/>
              <a:ea typeface="Arial Black"/>
              <a:cs typeface="Arial Black"/>
              <a:sym typeface="Arial Black"/>
            </a:endParaRPr>
          </a:p>
        </p:txBody>
      </p:sp>
      <p:sp>
        <p:nvSpPr>
          <p:cNvPr descr="#clear#" id="814" name="Google Shape;814;p26"/>
          <p:cNvSpPr/>
          <p:nvPr/>
        </p:nvSpPr>
        <p:spPr>
          <a:xfrm>
            <a:off x="4883150" y="3432175"/>
            <a:ext cx="2406650"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050"/>
              <a:buFont typeface="Arial"/>
              <a:buNone/>
            </a:pPr>
            <a:r>
              <a:rPr b="0" i="0" lang="en-US" sz="1050" u="none" cap="none" strike="noStrike">
                <a:solidFill>
                  <a:srgbClr val="595959"/>
                </a:solidFill>
                <a:latin typeface="Arial"/>
                <a:ea typeface="Arial"/>
                <a:cs typeface="Arial"/>
                <a:sym typeface="Arial"/>
              </a:rPr>
              <a:t>CONTENTS</a:t>
            </a:r>
            <a:endParaRPr b="0" i="0" sz="1050" u="none" cap="none" strike="noStrike">
              <a:solidFill>
                <a:srgbClr val="595959"/>
              </a:solidFill>
              <a:latin typeface="Arial"/>
              <a:ea typeface="Arial"/>
              <a:cs typeface="Arial"/>
              <a:sym typeface="Arial"/>
            </a:endParaRPr>
          </a:p>
        </p:txBody>
      </p:sp>
      <p:sp>
        <p:nvSpPr>
          <p:cNvPr descr="#clear#" id="815" name="Google Shape;815;p26"/>
          <p:cNvSpPr/>
          <p:nvPr/>
        </p:nvSpPr>
        <p:spPr>
          <a:xfrm>
            <a:off x="2311400" y="3087688"/>
            <a:ext cx="240665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400"/>
              <a:buFont typeface="Arial Black"/>
              <a:buNone/>
            </a:pPr>
            <a:r>
              <a:rPr b="1" i="0" lang="en-US" sz="1400" u="none" cap="none" strike="noStrike">
                <a:solidFill>
                  <a:srgbClr val="595959"/>
                </a:solidFill>
                <a:latin typeface="Arial Black"/>
                <a:ea typeface="Arial Black"/>
                <a:cs typeface="Arial Black"/>
                <a:sym typeface="Arial Black"/>
              </a:rPr>
              <a:t>CONTENTS</a:t>
            </a:r>
            <a:endParaRPr b="1" i="0" sz="1400" u="none" cap="none" strike="noStrike">
              <a:solidFill>
                <a:srgbClr val="595959"/>
              </a:solidFill>
              <a:latin typeface="Arial Black"/>
              <a:ea typeface="Arial Black"/>
              <a:cs typeface="Arial Black"/>
              <a:sym typeface="Arial Black"/>
            </a:endParaRPr>
          </a:p>
        </p:txBody>
      </p:sp>
      <p:sp>
        <p:nvSpPr>
          <p:cNvPr descr="#clear#" id="816" name="Google Shape;816;p26"/>
          <p:cNvSpPr/>
          <p:nvPr/>
        </p:nvSpPr>
        <p:spPr>
          <a:xfrm>
            <a:off x="2311400" y="3309938"/>
            <a:ext cx="2406650" cy="245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000"/>
              <a:buFont typeface="Arial"/>
              <a:buNone/>
            </a:pPr>
            <a:r>
              <a:rPr b="0" i="0" lang="en-US" sz="1000" u="none" cap="none" strike="noStrike">
                <a:solidFill>
                  <a:srgbClr val="595959"/>
                </a:solidFill>
                <a:latin typeface="Arial"/>
                <a:ea typeface="Arial"/>
                <a:cs typeface="Arial"/>
                <a:sym typeface="Arial"/>
              </a:rPr>
              <a:t>CONTENTS</a:t>
            </a:r>
            <a:endParaRPr b="0" i="0" sz="1000" u="none" cap="none" strike="noStrike">
              <a:solidFill>
                <a:srgbClr val="595959"/>
              </a:solidFill>
              <a:latin typeface="Arial"/>
              <a:ea typeface="Arial"/>
              <a:cs typeface="Arial"/>
              <a:sym typeface="Arial"/>
            </a:endParaRPr>
          </a:p>
        </p:txBody>
      </p:sp>
      <p:sp>
        <p:nvSpPr>
          <p:cNvPr descr="#clear#" id="817" name="Google Shape;817;p26"/>
          <p:cNvSpPr/>
          <p:nvPr/>
        </p:nvSpPr>
        <p:spPr>
          <a:xfrm>
            <a:off x="7535863" y="3087688"/>
            <a:ext cx="2408238"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400"/>
              <a:buFont typeface="Arial Black"/>
              <a:buNone/>
            </a:pPr>
            <a:r>
              <a:rPr b="1" i="0" lang="en-US" sz="1400" u="none" cap="none" strike="noStrike">
                <a:solidFill>
                  <a:srgbClr val="595959"/>
                </a:solidFill>
                <a:latin typeface="Arial Black"/>
                <a:ea typeface="Arial Black"/>
                <a:cs typeface="Arial Black"/>
                <a:sym typeface="Arial Black"/>
              </a:rPr>
              <a:t>CONTENTS</a:t>
            </a:r>
            <a:endParaRPr b="1" i="0" sz="1400" u="none" cap="none" strike="noStrike">
              <a:solidFill>
                <a:srgbClr val="595959"/>
              </a:solidFill>
              <a:latin typeface="Arial Black"/>
              <a:ea typeface="Arial Black"/>
              <a:cs typeface="Arial Black"/>
              <a:sym typeface="Arial Black"/>
            </a:endParaRPr>
          </a:p>
        </p:txBody>
      </p:sp>
      <p:sp>
        <p:nvSpPr>
          <p:cNvPr descr="#clear#" id="818" name="Google Shape;818;p26"/>
          <p:cNvSpPr/>
          <p:nvPr/>
        </p:nvSpPr>
        <p:spPr>
          <a:xfrm>
            <a:off x="7535863" y="3309938"/>
            <a:ext cx="2408238" cy="245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000"/>
              <a:buFont typeface="Arial"/>
              <a:buNone/>
            </a:pPr>
            <a:r>
              <a:rPr b="0" i="0" lang="en-US" sz="1000" u="none" cap="none" strike="noStrike">
                <a:solidFill>
                  <a:srgbClr val="595959"/>
                </a:solidFill>
                <a:latin typeface="Arial"/>
                <a:ea typeface="Arial"/>
                <a:cs typeface="Arial"/>
                <a:sym typeface="Arial"/>
              </a:rPr>
              <a:t>CONTENTS</a:t>
            </a:r>
            <a:endParaRPr b="0" i="0" sz="1000" u="none" cap="none" strike="noStrike">
              <a:solidFill>
                <a:srgbClr val="595959"/>
              </a:solidFill>
              <a:latin typeface="Arial"/>
              <a:ea typeface="Arial"/>
              <a:cs typeface="Arial"/>
              <a:sym typeface="Arial"/>
            </a:endParaRPr>
          </a:p>
        </p:txBody>
      </p:sp>
      <p:sp>
        <p:nvSpPr>
          <p:cNvPr id="819" name="Google Shape;819;p26"/>
          <p:cNvSpPr/>
          <p:nvPr/>
        </p:nvSpPr>
        <p:spPr>
          <a:xfrm>
            <a:off x="2305050" y="4710113"/>
            <a:ext cx="2303463" cy="1511300"/>
          </a:xfrm>
          <a:prstGeom prst="roundRect">
            <a:avLst>
              <a:gd fmla="val 10788" name="adj"/>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20" name="Google Shape;820;p26"/>
          <p:cNvSpPr/>
          <p:nvPr/>
        </p:nvSpPr>
        <p:spPr>
          <a:xfrm>
            <a:off x="7586663" y="4710113"/>
            <a:ext cx="2305050" cy="1511300"/>
          </a:xfrm>
          <a:prstGeom prst="roundRect">
            <a:avLst>
              <a:gd fmla="val 10788" name="adj"/>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21" name="Google Shape;821;p26"/>
          <p:cNvSpPr/>
          <p:nvPr/>
        </p:nvSpPr>
        <p:spPr>
          <a:xfrm>
            <a:off x="4703763" y="4549775"/>
            <a:ext cx="2789238" cy="1831975"/>
          </a:xfrm>
          <a:prstGeom prst="roundRect">
            <a:avLst>
              <a:gd fmla="val 10788" name="adj"/>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822" name="Google Shape;822;p26"/>
          <p:cNvSpPr txBox="1"/>
          <p:nvPr/>
        </p:nvSpPr>
        <p:spPr>
          <a:xfrm>
            <a:off x="4835525" y="5157788"/>
            <a:ext cx="2520950" cy="11068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100"/>
              <a:buFont typeface="Arial"/>
              <a:buNone/>
            </a:pPr>
            <a:r>
              <a:rPr b="0" i="0" lang="en-US" sz="11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100" u="none">
              <a:solidFill>
                <a:srgbClr val="404040"/>
              </a:solidFill>
              <a:latin typeface="Arial"/>
              <a:ea typeface="Arial"/>
              <a:cs typeface="Arial"/>
              <a:sym typeface="Arial"/>
            </a:endParaRPr>
          </a:p>
        </p:txBody>
      </p:sp>
      <p:sp>
        <p:nvSpPr>
          <p:cNvPr id="823" name="Google Shape;823;p26"/>
          <p:cNvSpPr/>
          <p:nvPr/>
        </p:nvSpPr>
        <p:spPr>
          <a:xfrm>
            <a:off x="4789488" y="4710113"/>
            <a:ext cx="2592388" cy="360363"/>
          </a:xfrm>
          <a:prstGeom prst="roundRect">
            <a:avLst>
              <a:gd fmla="val 12888" name="adj"/>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595959"/>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24" name="Google Shape;824;p26"/>
          <p:cNvSpPr/>
          <p:nvPr/>
        </p:nvSpPr>
        <p:spPr>
          <a:xfrm>
            <a:off x="4860925" y="4856163"/>
            <a:ext cx="68263" cy="68263"/>
          </a:xfrm>
          <a:prstGeom prst="chevron">
            <a:avLst>
              <a:gd fmla="val 6543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descr="#clear#" id="825" name="Google Shape;825;p26"/>
          <p:cNvSpPr/>
          <p:nvPr/>
        </p:nvSpPr>
        <p:spPr>
          <a:xfrm>
            <a:off x="4860925" y="4752975"/>
            <a:ext cx="1800225"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Business</a:t>
            </a:r>
            <a:endParaRPr b="1" i="0" sz="1200" u="none">
              <a:solidFill>
                <a:schemeClr val="lt1"/>
              </a:solidFill>
              <a:latin typeface="Arial"/>
              <a:ea typeface="Arial"/>
              <a:cs typeface="Arial"/>
              <a:sym typeface="Arial"/>
            </a:endParaRPr>
          </a:p>
        </p:txBody>
      </p:sp>
      <p:sp>
        <p:nvSpPr>
          <p:cNvPr descr="#clear#" id="826" name="Google Shape;826;p26"/>
          <p:cNvSpPr txBox="1"/>
          <p:nvPr/>
        </p:nvSpPr>
        <p:spPr>
          <a:xfrm>
            <a:off x="2325688" y="4891088"/>
            <a:ext cx="2232025" cy="1014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04040"/>
              </a:buClr>
              <a:buSzPts val="1000"/>
              <a:buFont typeface="Arial"/>
              <a:buNone/>
            </a:pPr>
            <a:r>
              <a:rPr b="0" i="0" lang="en-US" sz="10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000" u="none">
              <a:solidFill>
                <a:srgbClr val="404040"/>
              </a:solidFill>
              <a:latin typeface="Arial"/>
              <a:ea typeface="Arial"/>
              <a:cs typeface="Arial"/>
              <a:sym typeface="Arial"/>
            </a:endParaRPr>
          </a:p>
        </p:txBody>
      </p:sp>
      <p:sp>
        <p:nvSpPr>
          <p:cNvPr descr="#clear#" id="827" name="Google Shape;827;p26"/>
          <p:cNvSpPr txBox="1"/>
          <p:nvPr/>
        </p:nvSpPr>
        <p:spPr>
          <a:xfrm>
            <a:off x="7608888" y="4891088"/>
            <a:ext cx="2232025" cy="1014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04040"/>
              </a:buClr>
              <a:buSzPts val="1000"/>
              <a:buFont typeface="Arial"/>
              <a:buNone/>
            </a:pPr>
            <a:r>
              <a:rPr b="0" i="0" lang="en-US" sz="10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000" u="none">
              <a:solidFill>
                <a:srgbClr val="40404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descr="D:\비토피티\vito_작업\201102\새 폴더 (3)\223b005.png" id="833" name="Google Shape;833;p27"/>
          <p:cNvPicPr preferRelativeResize="0"/>
          <p:nvPr/>
        </p:nvPicPr>
        <p:blipFill rotWithShape="1">
          <a:blip r:embed="rId3">
            <a:alphaModFix/>
          </a:blip>
          <a:srcRect b="0" l="0" r="0" t="0"/>
          <a:stretch/>
        </p:blipFill>
        <p:spPr>
          <a:xfrm>
            <a:off x="-9525" y="5294630"/>
            <a:ext cx="12202160" cy="1563370"/>
          </a:xfrm>
          <a:prstGeom prst="rect">
            <a:avLst/>
          </a:prstGeom>
          <a:noFill/>
          <a:ln>
            <a:noFill/>
          </a:ln>
        </p:spPr>
      </p:pic>
      <p:sp>
        <p:nvSpPr>
          <p:cNvPr id="834" name="Google Shape;834;p27"/>
          <p:cNvSpPr/>
          <p:nvPr/>
        </p:nvSpPr>
        <p:spPr>
          <a:xfrm>
            <a:off x="1919288" y="1773238"/>
            <a:ext cx="2016125" cy="360363"/>
          </a:xfrm>
          <a:prstGeom prst="roundRect">
            <a:avLst>
              <a:gd fmla="val 12888" name="adj"/>
            </a:avLst>
          </a:pr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35" name="Google Shape;835;p27"/>
          <p:cNvSpPr/>
          <p:nvPr/>
        </p:nvSpPr>
        <p:spPr>
          <a:xfrm>
            <a:off x="1990725" y="1919288"/>
            <a:ext cx="68263" cy="68263"/>
          </a:xfrm>
          <a:prstGeom prst="chevron">
            <a:avLst>
              <a:gd fmla="val 6543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descr="#clear#" id="836" name="Google Shape;836;p27"/>
          <p:cNvSpPr txBox="1"/>
          <p:nvPr>
            <p:ph type="title"/>
          </p:nvPr>
        </p:nvSpPr>
        <p:spPr>
          <a:xfrm>
            <a:off x="-9842" y="184150"/>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837" name="Google Shape;837;p27"/>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descr="#clear#" id="838" name="Google Shape;838;p27"/>
          <p:cNvSpPr/>
          <p:nvPr/>
        </p:nvSpPr>
        <p:spPr>
          <a:xfrm>
            <a:off x="1992313" y="1816100"/>
            <a:ext cx="1223962"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Strength</a:t>
            </a:r>
            <a:endParaRPr b="1" i="0" sz="1200" u="none">
              <a:solidFill>
                <a:schemeClr val="lt1"/>
              </a:solidFill>
              <a:latin typeface="Arial"/>
              <a:ea typeface="Arial"/>
              <a:cs typeface="Arial"/>
              <a:sym typeface="Arial"/>
            </a:endParaRPr>
          </a:p>
        </p:txBody>
      </p:sp>
      <p:sp>
        <p:nvSpPr>
          <p:cNvPr id="839" name="Google Shape;839;p27"/>
          <p:cNvSpPr/>
          <p:nvPr/>
        </p:nvSpPr>
        <p:spPr>
          <a:xfrm>
            <a:off x="1919288" y="4365625"/>
            <a:ext cx="2016125" cy="358775"/>
          </a:xfrm>
          <a:prstGeom prst="roundRect">
            <a:avLst>
              <a:gd fmla="val 12888" name="adj"/>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40" name="Google Shape;840;p27"/>
          <p:cNvSpPr/>
          <p:nvPr/>
        </p:nvSpPr>
        <p:spPr>
          <a:xfrm>
            <a:off x="1990725" y="4511675"/>
            <a:ext cx="68263" cy="66675"/>
          </a:xfrm>
          <a:prstGeom prst="chevron">
            <a:avLst>
              <a:gd fmla="val 6543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descr="#clear#" id="841" name="Google Shape;841;p27"/>
          <p:cNvSpPr/>
          <p:nvPr/>
        </p:nvSpPr>
        <p:spPr>
          <a:xfrm>
            <a:off x="1992313" y="4408488"/>
            <a:ext cx="1223962"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Opportunity</a:t>
            </a:r>
            <a:endParaRPr b="1" i="0" sz="1200" u="none">
              <a:solidFill>
                <a:schemeClr val="lt1"/>
              </a:solidFill>
              <a:latin typeface="Arial"/>
              <a:ea typeface="Arial"/>
              <a:cs typeface="Arial"/>
              <a:sym typeface="Arial"/>
            </a:endParaRPr>
          </a:p>
        </p:txBody>
      </p:sp>
      <p:sp>
        <p:nvSpPr>
          <p:cNvPr id="842" name="Google Shape;842;p27"/>
          <p:cNvSpPr/>
          <p:nvPr/>
        </p:nvSpPr>
        <p:spPr>
          <a:xfrm>
            <a:off x="8328025" y="1773238"/>
            <a:ext cx="2016125" cy="360363"/>
          </a:xfrm>
          <a:prstGeom prst="roundRect">
            <a:avLst>
              <a:gd fmla="val 12888" name="adj"/>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43" name="Google Shape;843;p27"/>
          <p:cNvSpPr/>
          <p:nvPr/>
        </p:nvSpPr>
        <p:spPr>
          <a:xfrm>
            <a:off x="8399463" y="1919288"/>
            <a:ext cx="68263" cy="68263"/>
          </a:xfrm>
          <a:prstGeom prst="chevron">
            <a:avLst>
              <a:gd fmla="val 6543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descr="#clear#" id="844" name="Google Shape;844;p27"/>
          <p:cNvSpPr/>
          <p:nvPr/>
        </p:nvSpPr>
        <p:spPr>
          <a:xfrm>
            <a:off x="8399463" y="1816100"/>
            <a:ext cx="1225550"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Weakness</a:t>
            </a:r>
            <a:endParaRPr b="1" i="0" sz="1200" u="none">
              <a:solidFill>
                <a:schemeClr val="lt1"/>
              </a:solidFill>
              <a:latin typeface="Arial"/>
              <a:ea typeface="Arial"/>
              <a:cs typeface="Arial"/>
              <a:sym typeface="Arial"/>
            </a:endParaRPr>
          </a:p>
        </p:txBody>
      </p:sp>
      <p:sp>
        <p:nvSpPr>
          <p:cNvPr id="845" name="Google Shape;845;p27"/>
          <p:cNvSpPr/>
          <p:nvPr/>
        </p:nvSpPr>
        <p:spPr>
          <a:xfrm>
            <a:off x="8328025" y="4365625"/>
            <a:ext cx="2016125" cy="358775"/>
          </a:xfrm>
          <a:prstGeom prst="roundRect">
            <a:avLst>
              <a:gd fmla="val 12888" name="adj"/>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46" name="Google Shape;846;p27"/>
          <p:cNvSpPr/>
          <p:nvPr/>
        </p:nvSpPr>
        <p:spPr>
          <a:xfrm>
            <a:off x="8399463" y="4511675"/>
            <a:ext cx="68263" cy="66675"/>
          </a:xfrm>
          <a:prstGeom prst="chevron">
            <a:avLst>
              <a:gd fmla="val 6543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descr="#clear#" id="847" name="Google Shape;847;p27"/>
          <p:cNvSpPr/>
          <p:nvPr/>
        </p:nvSpPr>
        <p:spPr>
          <a:xfrm>
            <a:off x="8399463" y="4408488"/>
            <a:ext cx="1225550"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Threat</a:t>
            </a:r>
            <a:endParaRPr b="1" i="0" sz="1200" u="none">
              <a:solidFill>
                <a:schemeClr val="lt1"/>
              </a:solidFill>
              <a:latin typeface="Arial"/>
              <a:ea typeface="Arial"/>
              <a:cs typeface="Arial"/>
              <a:sym typeface="Arial"/>
            </a:endParaRPr>
          </a:p>
        </p:txBody>
      </p:sp>
      <p:sp>
        <p:nvSpPr>
          <p:cNvPr descr="#clear#" id="848" name="Google Shape;848;p27"/>
          <p:cNvSpPr txBox="1"/>
          <p:nvPr/>
        </p:nvSpPr>
        <p:spPr>
          <a:xfrm>
            <a:off x="1919288" y="2205038"/>
            <a:ext cx="2520950" cy="11068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100"/>
              <a:buFont typeface="Arial"/>
              <a:buNone/>
            </a:pPr>
            <a:r>
              <a:rPr b="0" i="0" lang="en-US" sz="11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100" u="none">
              <a:solidFill>
                <a:srgbClr val="404040"/>
              </a:solidFill>
              <a:latin typeface="Arial"/>
              <a:ea typeface="Arial"/>
              <a:cs typeface="Arial"/>
              <a:sym typeface="Arial"/>
            </a:endParaRPr>
          </a:p>
        </p:txBody>
      </p:sp>
      <p:sp>
        <p:nvSpPr>
          <p:cNvPr descr="#clear#" id="849" name="Google Shape;849;p27"/>
          <p:cNvSpPr txBox="1"/>
          <p:nvPr/>
        </p:nvSpPr>
        <p:spPr>
          <a:xfrm>
            <a:off x="1919288" y="4797425"/>
            <a:ext cx="2520950" cy="11068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100"/>
              <a:buFont typeface="Arial"/>
              <a:buNone/>
            </a:pPr>
            <a:r>
              <a:rPr b="0" i="0" lang="en-US" sz="11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100" u="none">
              <a:solidFill>
                <a:srgbClr val="404040"/>
              </a:solidFill>
              <a:latin typeface="Arial"/>
              <a:ea typeface="Arial"/>
              <a:cs typeface="Arial"/>
              <a:sym typeface="Arial"/>
            </a:endParaRPr>
          </a:p>
        </p:txBody>
      </p:sp>
      <p:sp>
        <p:nvSpPr>
          <p:cNvPr descr="#clear#" id="850" name="Google Shape;850;p27"/>
          <p:cNvSpPr/>
          <p:nvPr/>
        </p:nvSpPr>
        <p:spPr>
          <a:xfrm>
            <a:off x="1992313" y="3311525"/>
            <a:ext cx="1727200" cy="706755"/>
          </a:xfrm>
          <a:prstGeom prst="rect">
            <a:avLst/>
          </a:prstGeom>
          <a:noFill/>
          <a:ln>
            <a:noFill/>
          </a:ln>
        </p:spPr>
        <p:txBody>
          <a:bodyPr anchorCtr="0" anchor="t" bIns="45700" lIns="91425" spcFirstLastPara="1" rIns="91425" wrap="square" tIns="45700">
            <a:spAutoFit/>
          </a:bodyPr>
          <a:lstStyle/>
          <a:p>
            <a:pPr indent="-63500" lvl="0" marL="0" marR="0" rtl="0" algn="l">
              <a:lnSpc>
                <a:spcPct val="100000"/>
              </a:lnSpc>
              <a:spcBef>
                <a:spcPts val="0"/>
              </a:spcBef>
              <a:spcAft>
                <a:spcPts val="0"/>
              </a:spcAft>
              <a:buClr>
                <a:srgbClr val="404040"/>
              </a:buClr>
              <a:buSzPts val="1000"/>
              <a:buFont typeface="Noto Sans Symbols"/>
              <a:buChar char="▪"/>
            </a:pPr>
            <a:r>
              <a:rPr b="0" i="0" lang="en-US" sz="1000" u="none">
                <a:solidFill>
                  <a:srgbClr val="404040"/>
                </a:solidFill>
                <a:latin typeface="Arial"/>
                <a:ea typeface="Arial"/>
                <a:cs typeface="Arial"/>
                <a:sym typeface="Arial"/>
              </a:rPr>
              <a:t> Click to text  </a:t>
            </a:r>
            <a:endParaRPr b="0" i="0" sz="1000" u="none">
              <a:solidFill>
                <a:srgbClr val="404040"/>
              </a:solidFill>
              <a:latin typeface="Arial"/>
              <a:ea typeface="Arial"/>
              <a:cs typeface="Arial"/>
              <a:sym typeface="Arial"/>
            </a:endParaRPr>
          </a:p>
          <a:p>
            <a:pPr indent="-63500" lvl="0" marL="0" marR="0" rtl="0" algn="l">
              <a:lnSpc>
                <a:spcPct val="100000"/>
              </a:lnSpc>
              <a:spcBef>
                <a:spcPts val="0"/>
              </a:spcBef>
              <a:spcAft>
                <a:spcPts val="0"/>
              </a:spcAft>
              <a:buClr>
                <a:srgbClr val="404040"/>
              </a:buClr>
              <a:buSzPts val="1000"/>
              <a:buFont typeface="Noto Sans Symbols"/>
              <a:buChar char="▪"/>
            </a:pPr>
            <a:r>
              <a:rPr b="0" i="0" lang="en-US" sz="1000" u="none">
                <a:solidFill>
                  <a:srgbClr val="404040"/>
                </a:solidFill>
                <a:latin typeface="Arial"/>
                <a:ea typeface="Arial"/>
                <a:cs typeface="Arial"/>
                <a:sym typeface="Arial"/>
              </a:rPr>
              <a:t> Click to text</a:t>
            </a:r>
            <a:endParaRPr b="0" i="0" sz="1000" u="none">
              <a:solidFill>
                <a:srgbClr val="404040"/>
              </a:solidFill>
              <a:latin typeface="Arial"/>
              <a:ea typeface="Arial"/>
              <a:cs typeface="Arial"/>
              <a:sym typeface="Arial"/>
            </a:endParaRPr>
          </a:p>
          <a:p>
            <a:pPr indent="-63500" lvl="0" marL="0" marR="0" rtl="0" algn="l">
              <a:lnSpc>
                <a:spcPct val="100000"/>
              </a:lnSpc>
              <a:spcBef>
                <a:spcPts val="0"/>
              </a:spcBef>
              <a:spcAft>
                <a:spcPts val="0"/>
              </a:spcAft>
              <a:buClr>
                <a:srgbClr val="404040"/>
              </a:buClr>
              <a:buSzPts val="1000"/>
              <a:buFont typeface="Noto Sans Symbols"/>
              <a:buChar char="▪"/>
            </a:pPr>
            <a:r>
              <a:rPr b="1" i="0" lang="en-US" sz="1000" u="none">
                <a:solidFill>
                  <a:srgbClr val="404040"/>
                </a:solidFill>
                <a:latin typeface="Arial"/>
                <a:ea typeface="Arial"/>
                <a:cs typeface="Arial"/>
                <a:sym typeface="Arial"/>
              </a:rPr>
              <a:t> </a:t>
            </a:r>
            <a:r>
              <a:rPr b="0" i="0" lang="en-US" sz="1000" u="none">
                <a:solidFill>
                  <a:srgbClr val="404040"/>
                </a:solidFill>
                <a:latin typeface="Arial"/>
                <a:ea typeface="Arial"/>
                <a:cs typeface="Arial"/>
                <a:sym typeface="Arial"/>
              </a:rPr>
              <a:t>Click to text</a:t>
            </a:r>
            <a:endParaRPr b="0" i="0" sz="1000" u="none">
              <a:solidFill>
                <a:srgbClr val="40404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Noto Sans Symbols"/>
              <a:buNone/>
            </a:pPr>
            <a:r>
              <a:t/>
            </a:r>
            <a:endParaRPr b="1" i="0" sz="1000" u="none">
              <a:solidFill>
                <a:srgbClr val="404040"/>
              </a:solidFill>
              <a:latin typeface="Arial"/>
              <a:ea typeface="Arial"/>
              <a:cs typeface="Arial"/>
              <a:sym typeface="Arial"/>
            </a:endParaRPr>
          </a:p>
        </p:txBody>
      </p:sp>
      <p:sp>
        <p:nvSpPr>
          <p:cNvPr descr="#clear#" id="851" name="Google Shape;851;p27"/>
          <p:cNvSpPr/>
          <p:nvPr/>
        </p:nvSpPr>
        <p:spPr>
          <a:xfrm>
            <a:off x="1992313" y="5876925"/>
            <a:ext cx="1727200" cy="706755"/>
          </a:xfrm>
          <a:prstGeom prst="rect">
            <a:avLst/>
          </a:prstGeom>
          <a:noFill/>
          <a:ln>
            <a:noFill/>
          </a:ln>
        </p:spPr>
        <p:txBody>
          <a:bodyPr anchorCtr="0" anchor="t" bIns="45700" lIns="91425" spcFirstLastPara="1" rIns="91425" wrap="square" tIns="45700">
            <a:spAutoFit/>
          </a:bodyPr>
          <a:lstStyle/>
          <a:p>
            <a:pPr indent="-63500" lvl="0" marL="0" marR="0" rtl="0" algn="l">
              <a:lnSpc>
                <a:spcPct val="100000"/>
              </a:lnSpc>
              <a:spcBef>
                <a:spcPts val="0"/>
              </a:spcBef>
              <a:spcAft>
                <a:spcPts val="0"/>
              </a:spcAft>
              <a:buClr>
                <a:srgbClr val="404040"/>
              </a:buClr>
              <a:buSzPts val="1000"/>
              <a:buFont typeface="Noto Sans Symbols"/>
              <a:buChar char="▪"/>
            </a:pPr>
            <a:r>
              <a:rPr b="0" i="0" lang="en-US" sz="1000" u="none">
                <a:solidFill>
                  <a:srgbClr val="404040"/>
                </a:solidFill>
                <a:latin typeface="Arial"/>
                <a:ea typeface="Arial"/>
                <a:cs typeface="Arial"/>
                <a:sym typeface="Arial"/>
              </a:rPr>
              <a:t> Click to text  </a:t>
            </a:r>
            <a:endParaRPr b="0" i="0" sz="1000" u="none">
              <a:solidFill>
                <a:srgbClr val="404040"/>
              </a:solidFill>
              <a:latin typeface="Arial"/>
              <a:ea typeface="Arial"/>
              <a:cs typeface="Arial"/>
              <a:sym typeface="Arial"/>
            </a:endParaRPr>
          </a:p>
          <a:p>
            <a:pPr indent="-63500" lvl="0" marL="0" marR="0" rtl="0" algn="l">
              <a:lnSpc>
                <a:spcPct val="100000"/>
              </a:lnSpc>
              <a:spcBef>
                <a:spcPts val="0"/>
              </a:spcBef>
              <a:spcAft>
                <a:spcPts val="0"/>
              </a:spcAft>
              <a:buClr>
                <a:srgbClr val="404040"/>
              </a:buClr>
              <a:buSzPts val="1000"/>
              <a:buFont typeface="Noto Sans Symbols"/>
              <a:buChar char="▪"/>
            </a:pPr>
            <a:r>
              <a:rPr b="0" i="0" lang="en-US" sz="1000" u="none">
                <a:solidFill>
                  <a:srgbClr val="404040"/>
                </a:solidFill>
                <a:latin typeface="Arial"/>
                <a:ea typeface="Arial"/>
                <a:cs typeface="Arial"/>
                <a:sym typeface="Arial"/>
              </a:rPr>
              <a:t> Click to text</a:t>
            </a:r>
            <a:endParaRPr b="0" i="0" sz="1000" u="none">
              <a:solidFill>
                <a:srgbClr val="404040"/>
              </a:solidFill>
              <a:latin typeface="Arial"/>
              <a:ea typeface="Arial"/>
              <a:cs typeface="Arial"/>
              <a:sym typeface="Arial"/>
            </a:endParaRPr>
          </a:p>
          <a:p>
            <a:pPr indent="-63500" lvl="0" marL="0" marR="0" rtl="0" algn="l">
              <a:lnSpc>
                <a:spcPct val="100000"/>
              </a:lnSpc>
              <a:spcBef>
                <a:spcPts val="0"/>
              </a:spcBef>
              <a:spcAft>
                <a:spcPts val="0"/>
              </a:spcAft>
              <a:buClr>
                <a:srgbClr val="404040"/>
              </a:buClr>
              <a:buSzPts val="1000"/>
              <a:buFont typeface="Noto Sans Symbols"/>
              <a:buChar char="▪"/>
            </a:pPr>
            <a:r>
              <a:rPr b="1" i="0" lang="en-US" sz="1000" u="none">
                <a:solidFill>
                  <a:srgbClr val="404040"/>
                </a:solidFill>
                <a:latin typeface="Arial"/>
                <a:ea typeface="Arial"/>
                <a:cs typeface="Arial"/>
                <a:sym typeface="Arial"/>
              </a:rPr>
              <a:t> </a:t>
            </a:r>
            <a:r>
              <a:rPr b="0" i="0" lang="en-US" sz="1000" u="none">
                <a:solidFill>
                  <a:srgbClr val="404040"/>
                </a:solidFill>
                <a:latin typeface="Arial"/>
                <a:ea typeface="Arial"/>
                <a:cs typeface="Arial"/>
                <a:sym typeface="Arial"/>
              </a:rPr>
              <a:t>Click to text</a:t>
            </a:r>
            <a:endParaRPr b="0" i="0" sz="1000" u="none">
              <a:solidFill>
                <a:srgbClr val="40404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Noto Sans Symbols"/>
              <a:buNone/>
            </a:pPr>
            <a:r>
              <a:t/>
            </a:r>
            <a:endParaRPr b="1" i="0" sz="1000" u="none">
              <a:solidFill>
                <a:srgbClr val="404040"/>
              </a:solidFill>
              <a:latin typeface="Arial"/>
              <a:ea typeface="Arial"/>
              <a:cs typeface="Arial"/>
              <a:sym typeface="Arial"/>
            </a:endParaRPr>
          </a:p>
        </p:txBody>
      </p:sp>
      <p:sp>
        <p:nvSpPr>
          <p:cNvPr descr="#clear#" id="852" name="Google Shape;852;p27"/>
          <p:cNvSpPr txBox="1"/>
          <p:nvPr/>
        </p:nvSpPr>
        <p:spPr>
          <a:xfrm>
            <a:off x="7896225" y="2205038"/>
            <a:ext cx="2520950" cy="110680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404040"/>
              </a:buClr>
              <a:buSzPts val="1100"/>
              <a:buFont typeface="Arial"/>
              <a:buNone/>
            </a:pPr>
            <a:r>
              <a:rPr b="0" i="0" lang="en-US" sz="11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100" u="none">
              <a:solidFill>
                <a:srgbClr val="404040"/>
              </a:solidFill>
              <a:latin typeface="Arial"/>
              <a:ea typeface="Arial"/>
              <a:cs typeface="Arial"/>
              <a:sym typeface="Arial"/>
            </a:endParaRPr>
          </a:p>
        </p:txBody>
      </p:sp>
      <p:sp>
        <p:nvSpPr>
          <p:cNvPr descr="#clear#" id="853" name="Google Shape;853;p27"/>
          <p:cNvSpPr txBox="1"/>
          <p:nvPr/>
        </p:nvSpPr>
        <p:spPr>
          <a:xfrm>
            <a:off x="7896225" y="4797425"/>
            <a:ext cx="2520950" cy="110680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404040"/>
              </a:buClr>
              <a:buSzPts val="1100"/>
              <a:buFont typeface="Arial"/>
              <a:buNone/>
            </a:pPr>
            <a:r>
              <a:rPr b="0" i="0" lang="en-US" sz="11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100" u="none">
              <a:solidFill>
                <a:srgbClr val="404040"/>
              </a:solidFill>
              <a:latin typeface="Arial"/>
              <a:ea typeface="Arial"/>
              <a:cs typeface="Arial"/>
              <a:sym typeface="Arial"/>
            </a:endParaRPr>
          </a:p>
        </p:txBody>
      </p:sp>
      <p:sp>
        <p:nvSpPr>
          <p:cNvPr descr="#clear#" id="854" name="Google Shape;854;p27"/>
          <p:cNvSpPr/>
          <p:nvPr/>
        </p:nvSpPr>
        <p:spPr>
          <a:xfrm>
            <a:off x="8543925" y="3311525"/>
            <a:ext cx="1728788" cy="706755"/>
          </a:xfrm>
          <a:prstGeom prst="rect">
            <a:avLst/>
          </a:prstGeom>
          <a:noFill/>
          <a:ln>
            <a:noFill/>
          </a:ln>
        </p:spPr>
        <p:txBody>
          <a:bodyPr anchorCtr="0" anchor="t" bIns="45700" lIns="91425" spcFirstLastPara="1" rIns="91425" wrap="square" tIns="45700">
            <a:spAutoFit/>
          </a:bodyPr>
          <a:lstStyle/>
          <a:p>
            <a:pPr indent="-63500" lvl="0" marL="0" marR="0" rtl="0" algn="l">
              <a:lnSpc>
                <a:spcPct val="100000"/>
              </a:lnSpc>
              <a:spcBef>
                <a:spcPts val="0"/>
              </a:spcBef>
              <a:spcAft>
                <a:spcPts val="0"/>
              </a:spcAft>
              <a:buClr>
                <a:srgbClr val="404040"/>
              </a:buClr>
              <a:buSzPts val="1000"/>
              <a:buFont typeface="Noto Sans Symbols"/>
              <a:buChar char="▪"/>
            </a:pPr>
            <a:r>
              <a:rPr b="0" i="0" lang="en-US" sz="1000" u="none">
                <a:solidFill>
                  <a:srgbClr val="404040"/>
                </a:solidFill>
                <a:latin typeface="Arial"/>
                <a:ea typeface="Arial"/>
                <a:cs typeface="Arial"/>
                <a:sym typeface="Arial"/>
              </a:rPr>
              <a:t> Click to text  </a:t>
            </a:r>
            <a:endParaRPr b="0" i="0" sz="1000" u="none">
              <a:solidFill>
                <a:srgbClr val="404040"/>
              </a:solidFill>
              <a:latin typeface="Arial"/>
              <a:ea typeface="Arial"/>
              <a:cs typeface="Arial"/>
              <a:sym typeface="Arial"/>
            </a:endParaRPr>
          </a:p>
          <a:p>
            <a:pPr indent="-63500" lvl="0" marL="0" marR="0" rtl="0" algn="l">
              <a:lnSpc>
                <a:spcPct val="100000"/>
              </a:lnSpc>
              <a:spcBef>
                <a:spcPts val="0"/>
              </a:spcBef>
              <a:spcAft>
                <a:spcPts val="0"/>
              </a:spcAft>
              <a:buClr>
                <a:srgbClr val="404040"/>
              </a:buClr>
              <a:buSzPts val="1000"/>
              <a:buFont typeface="Noto Sans Symbols"/>
              <a:buChar char="▪"/>
            </a:pPr>
            <a:r>
              <a:rPr b="0" i="0" lang="en-US" sz="1000" u="none">
                <a:solidFill>
                  <a:srgbClr val="404040"/>
                </a:solidFill>
                <a:latin typeface="Arial"/>
                <a:ea typeface="Arial"/>
                <a:cs typeface="Arial"/>
                <a:sym typeface="Arial"/>
              </a:rPr>
              <a:t> Click to text</a:t>
            </a:r>
            <a:endParaRPr b="0" i="0" sz="1000" u="none">
              <a:solidFill>
                <a:srgbClr val="404040"/>
              </a:solidFill>
              <a:latin typeface="Arial"/>
              <a:ea typeface="Arial"/>
              <a:cs typeface="Arial"/>
              <a:sym typeface="Arial"/>
            </a:endParaRPr>
          </a:p>
          <a:p>
            <a:pPr indent="-63500" lvl="0" marL="0" marR="0" rtl="0" algn="l">
              <a:lnSpc>
                <a:spcPct val="100000"/>
              </a:lnSpc>
              <a:spcBef>
                <a:spcPts val="0"/>
              </a:spcBef>
              <a:spcAft>
                <a:spcPts val="0"/>
              </a:spcAft>
              <a:buClr>
                <a:srgbClr val="404040"/>
              </a:buClr>
              <a:buSzPts val="1000"/>
              <a:buFont typeface="Noto Sans Symbols"/>
              <a:buChar char="▪"/>
            </a:pPr>
            <a:r>
              <a:rPr b="1" i="0" lang="en-US" sz="1000" u="none">
                <a:solidFill>
                  <a:srgbClr val="404040"/>
                </a:solidFill>
                <a:latin typeface="Arial"/>
                <a:ea typeface="Arial"/>
                <a:cs typeface="Arial"/>
                <a:sym typeface="Arial"/>
              </a:rPr>
              <a:t> </a:t>
            </a:r>
            <a:r>
              <a:rPr b="0" i="0" lang="en-US" sz="1000" u="none">
                <a:solidFill>
                  <a:srgbClr val="404040"/>
                </a:solidFill>
                <a:latin typeface="Arial"/>
                <a:ea typeface="Arial"/>
                <a:cs typeface="Arial"/>
                <a:sym typeface="Arial"/>
              </a:rPr>
              <a:t>Click to text</a:t>
            </a:r>
            <a:endParaRPr b="0" i="0" sz="1000" u="none">
              <a:solidFill>
                <a:srgbClr val="40404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Noto Sans Symbols"/>
              <a:buNone/>
            </a:pPr>
            <a:r>
              <a:t/>
            </a:r>
            <a:endParaRPr b="1" i="0" sz="1000" u="none">
              <a:solidFill>
                <a:srgbClr val="404040"/>
              </a:solidFill>
              <a:latin typeface="Arial"/>
              <a:ea typeface="Arial"/>
              <a:cs typeface="Arial"/>
              <a:sym typeface="Arial"/>
            </a:endParaRPr>
          </a:p>
        </p:txBody>
      </p:sp>
      <p:sp>
        <p:nvSpPr>
          <p:cNvPr descr="#clear#" id="855" name="Google Shape;855;p27"/>
          <p:cNvSpPr/>
          <p:nvPr/>
        </p:nvSpPr>
        <p:spPr>
          <a:xfrm>
            <a:off x="8543925" y="5876925"/>
            <a:ext cx="1728788" cy="706755"/>
          </a:xfrm>
          <a:prstGeom prst="rect">
            <a:avLst/>
          </a:prstGeom>
          <a:noFill/>
          <a:ln>
            <a:noFill/>
          </a:ln>
        </p:spPr>
        <p:txBody>
          <a:bodyPr anchorCtr="0" anchor="t" bIns="45700" lIns="91425" spcFirstLastPara="1" rIns="91425" wrap="square" tIns="45700">
            <a:spAutoFit/>
          </a:bodyPr>
          <a:lstStyle/>
          <a:p>
            <a:pPr indent="-63500" lvl="0" marL="0" marR="0" rtl="0" algn="l">
              <a:lnSpc>
                <a:spcPct val="100000"/>
              </a:lnSpc>
              <a:spcBef>
                <a:spcPts val="0"/>
              </a:spcBef>
              <a:spcAft>
                <a:spcPts val="0"/>
              </a:spcAft>
              <a:buClr>
                <a:srgbClr val="404040"/>
              </a:buClr>
              <a:buSzPts val="1000"/>
              <a:buFont typeface="Noto Sans Symbols"/>
              <a:buChar char="▪"/>
            </a:pPr>
            <a:r>
              <a:rPr b="0" i="0" lang="en-US" sz="1000" u="none">
                <a:solidFill>
                  <a:srgbClr val="404040"/>
                </a:solidFill>
                <a:latin typeface="Arial"/>
                <a:ea typeface="Arial"/>
                <a:cs typeface="Arial"/>
                <a:sym typeface="Arial"/>
              </a:rPr>
              <a:t> Click to text  </a:t>
            </a:r>
            <a:endParaRPr b="0" i="0" sz="1000" u="none">
              <a:solidFill>
                <a:srgbClr val="404040"/>
              </a:solidFill>
              <a:latin typeface="Arial"/>
              <a:ea typeface="Arial"/>
              <a:cs typeface="Arial"/>
              <a:sym typeface="Arial"/>
            </a:endParaRPr>
          </a:p>
          <a:p>
            <a:pPr indent="-63500" lvl="0" marL="0" marR="0" rtl="0" algn="l">
              <a:lnSpc>
                <a:spcPct val="100000"/>
              </a:lnSpc>
              <a:spcBef>
                <a:spcPts val="0"/>
              </a:spcBef>
              <a:spcAft>
                <a:spcPts val="0"/>
              </a:spcAft>
              <a:buClr>
                <a:srgbClr val="404040"/>
              </a:buClr>
              <a:buSzPts val="1000"/>
              <a:buFont typeface="Noto Sans Symbols"/>
              <a:buChar char="▪"/>
            </a:pPr>
            <a:r>
              <a:rPr b="0" i="0" lang="en-US" sz="1000" u="none">
                <a:solidFill>
                  <a:srgbClr val="404040"/>
                </a:solidFill>
                <a:latin typeface="Arial"/>
                <a:ea typeface="Arial"/>
                <a:cs typeface="Arial"/>
                <a:sym typeface="Arial"/>
              </a:rPr>
              <a:t> Click to text</a:t>
            </a:r>
            <a:endParaRPr b="0" i="0" sz="1000" u="none">
              <a:solidFill>
                <a:srgbClr val="404040"/>
              </a:solidFill>
              <a:latin typeface="Arial"/>
              <a:ea typeface="Arial"/>
              <a:cs typeface="Arial"/>
              <a:sym typeface="Arial"/>
            </a:endParaRPr>
          </a:p>
          <a:p>
            <a:pPr indent="-63500" lvl="0" marL="0" marR="0" rtl="0" algn="l">
              <a:lnSpc>
                <a:spcPct val="100000"/>
              </a:lnSpc>
              <a:spcBef>
                <a:spcPts val="0"/>
              </a:spcBef>
              <a:spcAft>
                <a:spcPts val="0"/>
              </a:spcAft>
              <a:buClr>
                <a:srgbClr val="404040"/>
              </a:buClr>
              <a:buSzPts val="1000"/>
              <a:buFont typeface="Noto Sans Symbols"/>
              <a:buChar char="▪"/>
            </a:pPr>
            <a:r>
              <a:rPr b="1" i="0" lang="en-US" sz="1000" u="none">
                <a:solidFill>
                  <a:srgbClr val="404040"/>
                </a:solidFill>
                <a:latin typeface="Arial"/>
                <a:ea typeface="Arial"/>
                <a:cs typeface="Arial"/>
                <a:sym typeface="Arial"/>
              </a:rPr>
              <a:t> </a:t>
            </a:r>
            <a:r>
              <a:rPr b="0" i="0" lang="en-US" sz="1000" u="none">
                <a:solidFill>
                  <a:srgbClr val="404040"/>
                </a:solidFill>
                <a:latin typeface="Arial"/>
                <a:ea typeface="Arial"/>
                <a:cs typeface="Arial"/>
                <a:sym typeface="Arial"/>
              </a:rPr>
              <a:t>Click to text</a:t>
            </a:r>
            <a:endParaRPr b="0" i="0" sz="1000" u="none">
              <a:solidFill>
                <a:srgbClr val="40404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Noto Sans Symbols"/>
              <a:buNone/>
            </a:pPr>
            <a:r>
              <a:t/>
            </a:r>
            <a:endParaRPr b="1" i="0" sz="1000" u="none">
              <a:solidFill>
                <a:srgbClr val="404040"/>
              </a:solidFill>
              <a:latin typeface="Arial"/>
              <a:ea typeface="Arial"/>
              <a:cs typeface="Arial"/>
              <a:sym typeface="Arial"/>
            </a:endParaRPr>
          </a:p>
        </p:txBody>
      </p:sp>
      <p:sp>
        <p:nvSpPr>
          <p:cNvPr id="856" name="Google Shape;856;p27"/>
          <p:cNvSpPr/>
          <p:nvPr/>
        </p:nvSpPr>
        <p:spPr>
          <a:xfrm>
            <a:off x="5210175" y="2349500"/>
            <a:ext cx="1827213" cy="1862138"/>
          </a:xfrm>
          <a:custGeom>
            <a:rect b="b" l="l" r="r" t="t"/>
            <a:pathLst>
              <a:path extrusionOk="0" h="1454" w="1429">
                <a:moveTo>
                  <a:pt x="694" y="1454"/>
                </a:moveTo>
                <a:lnTo>
                  <a:pt x="676" y="1453"/>
                </a:lnTo>
                <a:lnTo>
                  <a:pt x="658" y="1451"/>
                </a:lnTo>
                <a:lnTo>
                  <a:pt x="640" y="1450"/>
                </a:lnTo>
                <a:lnTo>
                  <a:pt x="622" y="1448"/>
                </a:lnTo>
                <a:lnTo>
                  <a:pt x="605" y="1445"/>
                </a:lnTo>
                <a:lnTo>
                  <a:pt x="588" y="1442"/>
                </a:lnTo>
                <a:lnTo>
                  <a:pt x="571" y="1439"/>
                </a:lnTo>
                <a:lnTo>
                  <a:pt x="553" y="1435"/>
                </a:lnTo>
                <a:lnTo>
                  <a:pt x="537" y="1431"/>
                </a:lnTo>
                <a:lnTo>
                  <a:pt x="520" y="1426"/>
                </a:lnTo>
                <a:lnTo>
                  <a:pt x="503" y="1421"/>
                </a:lnTo>
                <a:lnTo>
                  <a:pt x="487" y="1415"/>
                </a:lnTo>
                <a:lnTo>
                  <a:pt x="471" y="1409"/>
                </a:lnTo>
                <a:lnTo>
                  <a:pt x="455" y="1403"/>
                </a:lnTo>
                <a:lnTo>
                  <a:pt x="439" y="1397"/>
                </a:lnTo>
                <a:lnTo>
                  <a:pt x="423" y="1390"/>
                </a:lnTo>
                <a:lnTo>
                  <a:pt x="408" y="1382"/>
                </a:lnTo>
                <a:lnTo>
                  <a:pt x="392" y="1375"/>
                </a:lnTo>
                <a:lnTo>
                  <a:pt x="377" y="1367"/>
                </a:lnTo>
                <a:lnTo>
                  <a:pt x="362" y="1358"/>
                </a:lnTo>
                <a:lnTo>
                  <a:pt x="348" y="1349"/>
                </a:lnTo>
                <a:lnTo>
                  <a:pt x="333" y="1340"/>
                </a:lnTo>
                <a:lnTo>
                  <a:pt x="319" y="1331"/>
                </a:lnTo>
                <a:lnTo>
                  <a:pt x="305" y="1321"/>
                </a:lnTo>
                <a:lnTo>
                  <a:pt x="291" y="1311"/>
                </a:lnTo>
                <a:lnTo>
                  <a:pt x="278" y="1301"/>
                </a:lnTo>
                <a:lnTo>
                  <a:pt x="265" y="1290"/>
                </a:lnTo>
                <a:lnTo>
                  <a:pt x="252" y="1279"/>
                </a:lnTo>
                <a:lnTo>
                  <a:pt x="239" y="1267"/>
                </a:lnTo>
                <a:lnTo>
                  <a:pt x="227" y="1256"/>
                </a:lnTo>
                <a:lnTo>
                  <a:pt x="214" y="1244"/>
                </a:lnTo>
                <a:lnTo>
                  <a:pt x="203" y="1232"/>
                </a:lnTo>
                <a:lnTo>
                  <a:pt x="191" y="1219"/>
                </a:lnTo>
                <a:lnTo>
                  <a:pt x="180" y="1207"/>
                </a:lnTo>
                <a:lnTo>
                  <a:pt x="168" y="1194"/>
                </a:lnTo>
                <a:lnTo>
                  <a:pt x="158" y="1180"/>
                </a:lnTo>
                <a:lnTo>
                  <a:pt x="147" y="1167"/>
                </a:lnTo>
                <a:lnTo>
                  <a:pt x="137" y="1153"/>
                </a:lnTo>
                <a:lnTo>
                  <a:pt x="127" y="1139"/>
                </a:lnTo>
                <a:lnTo>
                  <a:pt x="118" y="1125"/>
                </a:lnTo>
                <a:lnTo>
                  <a:pt x="109" y="1110"/>
                </a:lnTo>
                <a:lnTo>
                  <a:pt x="100" y="1095"/>
                </a:lnTo>
                <a:lnTo>
                  <a:pt x="91" y="1081"/>
                </a:lnTo>
                <a:lnTo>
                  <a:pt x="83" y="1065"/>
                </a:lnTo>
                <a:lnTo>
                  <a:pt x="75" y="1050"/>
                </a:lnTo>
                <a:lnTo>
                  <a:pt x="68" y="1034"/>
                </a:lnTo>
                <a:lnTo>
                  <a:pt x="61" y="1019"/>
                </a:lnTo>
                <a:lnTo>
                  <a:pt x="54" y="1003"/>
                </a:lnTo>
                <a:lnTo>
                  <a:pt x="48" y="986"/>
                </a:lnTo>
                <a:lnTo>
                  <a:pt x="42" y="970"/>
                </a:lnTo>
                <a:lnTo>
                  <a:pt x="36" y="954"/>
                </a:lnTo>
                <a:lnTo>
                  <a:pt x="31" y="937"/>
                </a:lnTo>
                <a:lnTo>
                  <a:pt x="26" y="920"/>
                </a:lnTo>
                <a:lnTo>
                  <a:pt x="21" y="903"/>
                </a:lnTo>
                <a:lnTo>
                  <a:pt x="17" y="886"/>
                </a:lnTo>
                <a:lnTo>
                  <a:pt x="14" y="868"/>
                </a:lnTo>
                <a:lnTo>
                  <a:pt x="10" y="851"/>
                </a:lnTo>
                <a:lnTo>
                  <a:pt x="7" y="833"/>
                </a:lnTo>
                <a:lnTo>
                  <a:pt x="5" y="816"/>
                </a:lnTo>
                <a:lnTo>
                  <a:pt x="3" y="798"/>
                </a:lnTo>
                <a:lnTo>
                  <a:pt x="2" y="780"/>
                </a:lnTo>
                <a:lnTo>
                  <a:pt x="0" y="762"/>
                </a:lnTo>
                <a:lnTo>
                  <a:pt x="0" y="743"/>
                </a:lnTo>
                <a:lnTo>
                  <a:pt x="0" y="725"/>
                </a:lnTo>
                <a:lnTo>
                  <a:pt x="0" y="706"/>
                </a:lnTo>
                <a:lnTo>
                  <a:pt x="0" y="688"/>
                </a:lnTo>
                <a:lnTo>
                  <a:pt x="2" y="669"/>
                </a:lnTo>
                <a:lnTo>
                  <a:pt x="3" y="651"/>
                </a:lnTo>
                <a:lnTo>
                  <a:pt x="5" y="633"/>
                </a:lnTo>
                <a:lnTo>
                  <a:pt x="8" y="615"/>
                </a:lnTo>
                <a:lnTo>
                  <a:pt x="11" y="597"/>
                </a:lnTo>
                <a:lnTo>
                  <a:pt x="14" y="579"/>
                </a:lnTo>
                <a:lnTo>
                  <a:pt x="18" y="561"/>
                </a:lnTo>
                <a:lnTo>
                  <a:pt x="22" y="544"/>
                </a:lnTo>
                <a:lnTo>
                  <a:pt x="27" y="527"/>
                </a:lnTo>
                <a:lnTo>
                  <a:pt x="32" y="509"/>
                </a:lnTo>
                <a:lnTo>
                  <a:pt x="37" y="493"/>
                </a:lnTo>
                <a:lnTo>
                  <a:pt x="43" y="476"/>
                </a:lnTo>
                <a:lnTo>
                  <a:pt x="49" y="459"/>
                </a:lnTo>
                <a:lnTo>
                  <a:pt x="56" y="443"/>
                </a:lnTo>
                <a:lnTo>
                  <a:pt x="63" y="427"/>
                </a:lnTo>
                <a:lnTo>
                  <a:pt x="70" y="411"/>
                </a:lnTo>
                <a:lnTo>
                  <a:pt x="78" y="395"/>
                </a:lnTo>
                <a:lnTo>
                  <a:pt x="86" y="380"/>
                </a:lnTo>
                <a:lnTo>
                  <a:pt x="94" y="364"/>
                </a:lnTo>
                <a:lnTo>
                  <a:pt x="103" y="349"/>
                </a:lnTo>
                <a:lnTo>
                  <a:pt x="112" y="334"/>
                </a:lnTo>
                <a:lnTo>
                  <a:pt x="122" y="320"/>
                </a:lnTo>
                <a:lnTo>
                  <a:pt x="131" y="305"/>
                </a:lnTo>
                <a:lnTo>
                  <a:pt x="142" y="291"/>
                </a:lnTo>
                <a:lnTo>
                  <a:pt x="152" y="278"/>
                </a:lnTo>
                <a:lnTo>
                  <a:pt x="163" y="264"/>
                </a:lnTo>
                <a:lnTo>
                  <a:pt x="174" y="251"/>
                </a:lnTo>
                <a:lnTo>
                  <a:pt x="185" y="238"/>
                </a:lnTo>
                <a:lnTo>
                  <a:pt x="197" y="225"/>
                </a:lnTo>
                <a:lnTo>
                  <a:pt x="209" y="213"/>
                </a:lnTo>
                <a:lnTo>
                  <a:pt x="221" y="200"/>
                </a:lnTo>
                <a:lnTo>
                  <a:pt x="234" y="189"/>
                </a:lnTo>
                <a:lnTo>
                  <a:pt x="247" y="177"/>
                </a:lnTo>
                <a:lnTo>
                  <a:pt x="260" y="166"/>
                </a:lnTo>
                <a:lnTo>
                  <a:pt x="273" y="155"/>
                </a:lnTo>
                <a:lnTo>
                  <a:pt x="287" y="144"/>
                </a:lnTo>
                <a:lnTo>
                  <a:pt x="301" y="134"/>
                </a:lnTo>
                <a:lnTo>
                  <a:pt x="315" y="124"/>
                </a:lnTo>
                <a:lnTo>
                  <a:pt x="329" y="114"/>
                </a:lnTo>
                <a:lnTo>
                  <a:pt x="344" y="105"/>
                </a:lnTo>
                <a:lnTo>
                  <a:pt x="359" y="96"/>
                </a:lnTo>
                <a:lnTo>
                  <a:pt x="374" y="88"/>
                </a:lnTo>
                <a:lnTo>
                  <a:pt x="389" y="80"/>
                </a:lnTo>
                <a:lnTo>
                  <a:pt x="404" y="72"/>
                </a:lnTo>
                <a:lnTo>
                  <a:pt x="420" y="64"/>
                </a:lnTo>
                <a:lnTo>
                  <a:pt x="436" y="57"/>
                </a:lnTo>
                <a:lnTo>
                  <a:pt x="452" y="51"/>
                </a:lnTo>
                <a:lnTo>
                  <a:pt x="469" y="44"/>
                </a:lnTo>
                <a:lnTo>
                  <a:pt x="485" y="38"/>
                </a:lnTo>
                <a:lnTo>
                  <a:pt x="502" y="33"/>
                </a:lnTo>
                <a:lnTo>
                  <a:pt x="519" y="28"/>
                </a:lnTo>
                <a:lnTo>
                  <a:pt x="536" y="23"/>
                </a:lnTo>
                <a:lnTo>
                  <a:pt x="553" y="19"/>
                </a:lnTo>
                <a:lnTo>
                  <a:pt x="570" y="15"/>
                </a:lnTo>
                <a:lnTo>
                  <a:pt x="588" y="12"/>
                </a:lnTo>
                <a:lnTo>
                  <a:pt x="606" y="9"/>
                </a:lnTo>
                <a:lnTo>
                  <a:pt x="623" y="6"/>
                </a:lnTo>
                <a:lnTo>
                  <a:pt x="641" y="4"/>
                </a:lnTo>
                <a:lnTo>
                  <a:pt x="659" y="2"/>
                </a:lnTo>
                <a:lnTo>
                  <a:pt x="678" y="1"/>
                </a:lnTo>
                <a:lnTo>
                  <a:pt x="696" y="1"/>
                </a:lnTo>
                <a:lnTo>
                  <a:pt x="714" y="0"/>
                </a:lnTo>
                <a:lnTo>
                  <a:pt x="733" y="1"/>
                </a:lnTo>
                <a:lnTo>
                  <a:pt x="751" y="1"/>
                </a:lnTo>
                <a:lnTo>
                  <a:pt x="769" y="2"/>
                </a:lnTo>
                <a:lnTo>
                  <a:pt x="787" y="4"/>
                </a:lnTo>
                <a:lnTo>
                  <a:pt x="805" y="6"/>
                </a:lnTo>
                <a:lnTo>
                  <a:pt x="823" y="9"/>
                </a:lnTo>
                <a:lnTo>
                  <a:pt x="841" y="12"/>
                </a:lnTo>
                <a:lnTo>
                  <a:pt x="858" y="15"/>
                </a:lnTo>
                <a:lnTo>
                  <a:pt x="876" y="19"/>
                </a:lnTo>
                <a:lnTo>
                  <a:pt x="893" y="23"/>
                </a:lnTo>
                <a:lnTo>
                  <a:pt x="910" y="28"/>
                </a:lnTo>
                <a:lnTo>
                  <a:pt x="927" y="33"/>
                </a:lnTo>
                <a:lnTo>
                  <a:pt x="944" y="38"/>
                </a:lnTo>
                <a:lnTo>
                  <a:pt x="960" y="44"/>
                </a:lnTo>
                <a:lnTo>
                  <a:pt x="976" y="51"/>
                </a:lnTo>
                <a:lnTo>
                  <a:pt x="993" y="57"/>
                </a:lnTo>
                <a:lnTo>
                  <a:pt x="1009" y="64"/>
                </a:lnTo>
                <a:lnTo>
                  <a:pt x="1024" y="72"/>
                </a:lnTo>
                <a:lnTo>
                  <a:pt x="1040" y="80"/>
                </a:lnTo>
                <a:lnTo>
                  <a:pt x="1055" y="88"/>
                </a:lnTo>
                <a:lnTo>
                  <a:pt x="1070" y="96"/>
                </a:lnTo>
                <a:lnTo>
                  <a:pt x="1085" y="105"/>
                </a:lnTo>
                <a:lnTo>
                  <a:pt x="1100" y="114"/>
                </a:lnTo>
                <a:lnTo>
                  <a:pt x="1114" y="124"/>
                </a:lnTo>
                <a:lnTo>
                  <a:pt x="1128" y="134"/>
                </a:lnTo>
                <a:lnTo>
                  <a:pt x="1142" y="144"/>
                </a:lnTo>
                <a:lnTo>
                  <a:pt x="1156" y="155"/>
                </a:lnTo>
                <a:lnTo>
                  <a:pt x="1169" y="166"/>
                </a:lnTo>
                <a:lnTo>
                  <a:pt x="1182" y="177"/>
                </a:lnTo>
                <a:lnTo>
                  <a:pt x="1195" y="189"/>
                </a:lnTo>
                <a:lnTo>
                  <a:pt x="1208" y="200"/>
                </a:lnTo>
                <a:lnTo>
                  <a:pt x="1220" y="213"/>
                </a:lnTo>
                <a:lnTo>
                  <a:pt x="1232" y="225"/>
                </a:lnTo>
                <a:lnTo>
                  <a:pt x="1244" y="238"/>
                </a:lnTo>
                <a:lnTo>
                  <a:pt x="1255" y="251"/>
                </a:lnTo>
                <a:lnTo>
                  <a:pt x="1266" y="264"/>
                </a:lnTo>
                <a:lnTo>
                  <a:pt x="1277" y="278"/>
                </a:lnTo>
                <a:lnTo>
                  <a:pt x="1287" y="291"/>
                </a:lnTo>
                <a:lnTo>
                  <a:pt x="1297" y="305"/>
                </a:lnTo>
                <a:lnTo>
                  <a:pt x="1307" y="320"/>
                </a:lnTo>
                <a:lnTo>
                  <a:pt x="1317" y="334"/>
                </a:lnTo>
                <a:lnTo>
                  <a:pt x="1326" y="349"/>
                </a:lnTo>
                <a:lnTo>
                  <a:pt x="1335" y="364"/>
                </a:lnTo>
                <a:lnTo>
                  <a:pt x="1343" y="380"/>
                </a:lnTo>
                <a:lnTo>
                  <a:pt x="1351" y="395"/>
                </a:lnTo>
                <a:lnTo>
                  <a:pt x="1359" y="411"/>
                </a:lnTo>
                <a:lnTo>
                  <a:pt x="1366" y="427"/>
                </a:lnTo>
                <a:lnTo>
                  <a:pt x="1373" y="443"/>
                </a:lnTo>
                <a:lnTo>
                  <a:pt x="1380" y="459"/>
                </a:lnTo>
                <a:lnTo>
                  <a:pt x="1386" y="476"/>
                </a:lnTo>
                <a:lnTo>
                  <a:pt x="1392" y="493"/>
                </a:lnTo>
                <a:lnTo>
                  <a:pt x="1397" y="509"/>
                </a:lnTo>
                <a:lnTo>
                  <a:pt x="1402" y="527"/>
                </a:lnTo>
                <a:lnTo>
                  <a:pt x="1407" y="544"/>
                </a:lnTo>
                <a:lnTo>
                  <a:pt x="1411" y="561"/>
                </a:lnTo>
                <a:lnTo>
                  <a:pt x="1415" y="579"/>
                </a:lnTo>
                <a:lnTo>
                  <a:pt x="1418" y="597"/>
                </a:lnTo>
                <a:lnTo>
                  <a:pt x="1421" y="615"/>
                </a:lnTo>
                <a:lnTo>
                  <a:pt x="1423" y="633"/>
                </a:lnTo>
                <a:lnTo>
                  <a:pt x="1426" y="651"/>
                </a:lnTo>
                <a:lnTo>
                  <a:pt x="1427" y="669"/>
                </a:lnTo>
                <a:lnTo>
                  <a:pt x="1428" y="688"/>
                </a:lnTo>
                <a:lnTo>
                  <a:pt x="1429" y="706"/>
                </a:lnTo>
                <a:lnTo>
                  <a:pt x="1429" y="725"/>
                </a:lnTo>
                <a:lnTo>
                  <a:pt x="1429" y="740"/>
                </a:lnTo>
                <a:lnTo>
                  <a:pt x="1429" y="746"/>
                </a:lnTo>
                <a:lnTo>
                  <a:pt x="1429" y="755"/>
                </a:lnTo>
                <a:lnTo>
                  <a:pt x="1427" y="757"/>
                </a:lnTo>
                <a:lnTo>
                  <a:pt x="1409" y="757"/>
                </a:lnTo>
                <a:lnTo>
                  <a:pt x="1391" y="758"/>
                </a:lnTo>
                <a:lnTo>
                  <a:pt x="1374" y="759"/>
                </a:lnTo>
                <a:lnTo>
                  <a:pt x="1356" y="760"/>
                </a:lnTo>
                <a:lnTo>
                  <a:pt x="1339" y="762"/>
                </a:lnTo>
                <a:lnTo>
                  <a:pt x="1322" y="764"/>
                </a:lnTo>
                <a:lnTo>
                  <a:pt x="1305" y="766"/>
                </a:lnTo>
                <a:lnTo>
                  <a:pt x="1288" y="769"/>
                </a:lnTo>
                <a:lnTo>
                  <a:pt x="1271" y="773"/>
                </a:lnTo>
                <a:lnTo>
                  <a:pt x="1254" y="776"/>
                </a:lnTo>
                <a:lnTo>
                  <a:pt x="1237" y="781"/>
                </a:lnTo>
                <a:lnTo>
                  <a:pt x="1221" y="785"/>
                </a:lnTo>
                <a:lnTo>
                  <a:pt x="1205" y="790"/>
                </a:lnTo>
                <a:lnTo>
                  <a:pt x="1188" y="795"/>
                </a:lnTo>
                <a:lnTo>
                  <a:pt x="1172" y="801"/>
                </a:lnTo>
                <a:lnTo>
                  <a:pt x="1156" y="807"/>
                </a:lnTo>
                <a:lnTo>
                  <a:pt x="1141" y="814"/>
                </a:lnTo>
                <a:lnTo>
                  <a:pt x="1125" y="820"/>
                </a:lnTo>
                <a:lnTo>
                  <a:pt x="1110" y="827"/>
                </a:lnTo>
                <a:lnTo>
                  <a:pt x="1095" y="835"/>
                </a:lnTo>
                <a:lnTo>
                  <a:pt x="1080" y="843"/>
                </a:lnTo>
                <a:lnTo>
                  <a:pt x="1065" y="851"/>
                </a:lnTo>
                <a:lnTo>
                  <a:pt x="1051" y="859"/>
                </a:lnTo>
                <a:lnTo>
                  <a:pt x="1036" y="868"/>
                </a:lnTo>
                <a:lnTo>
                  <a:pt x="1022" y="877"/>
                </a:lnTo>
                <a:lnTo>
                  <a:pt x="1008" y="887"/>
                </a:lnTo>
                <a:lnTo>
                  <a:pt x="995" y="896"/>
                </a:lnTo>
                <a:lnTo>
                  <a:pt x="981" y="906"/>
                </a:lnTo>
                <a:lnTo>
                  <a:pt x="968" y="917"/>
                </a:lnTo>
                <a:lnTo>
                  <a:pt x="955" y="927"/>
                </a:lnTo>
                <a:lnTo>
                  <a:pt x="942" y="938"/>
                </a:lnTo>
                <a:lnTo>
                  <a:pt x="930" y="950"/>
                </a:lnTo>
                <a:lnTo>
                  <a:pt x="918" y="961"/>
                </a:lnTo>
                <a:lnTo>
                  <a:pt x="906" y="973"/>
                </a:lnTo>
                <a:lnTo>
                  <a:pt x="894" y="985"/>
                </a:lnTo>
                <a:lnTo>
                  <a:pt x="883" y="997"/>
                </a:lnTo>
                <a:lnTo>
                  <a:pt x="872" y="1010"/>
                </a:lnTo>
                <a:lnTo>
                  <a:pt x="861" y="1023"/>
                </a:lnTo>
                <a:lnTo>
                  <a:pt x="850" y="1036"/>
                </a:lnTo>
                <a:lnTo>
                  <a:pt x="840" y="1049"/>
                </a:lnTo>
                <a:lnTo>
                  <a:pt x="830" y="1063"/>
                </a:lnTo>
                <a:lnTo>
                  <a:pt x="820" y="1076"/>
                </a:lnTo>
                <a:lnTo>
                  <a:pt x="811" y="1090"/>
                </a:lnTo>
                <a:lnTo>
                  <a:pt x="802" y="1105"/>
                </a:lnTo>
                <a:lnTo>
                  <a:pt x="793" y="1119"/>
                </a:lnTo>
                <a:lnTo>
                  <a:pt x="785" y="1134"/>
                </a:lnTo>
                <a:lnTo>
                  <a:pt x="777" y="1149"/>
                </a:lnTo>
                <a:lnTo>
                  <a:pt x="769" y="1164"/>
                </a:lnTo>
                <a:lnTo>
                  <a:pt x="762" y="1179"/>
                </a:lnTo>
                <a:lnTo>
                  <a:pt x="755" y="1195"/>
                </a:lnTo>
                <a:lnTo>
                  <a:pt x="748" y="1210"/>
                </a:lnTo>
                <a:lnTo>
                  <a:pt x="742" y="1226"/>
                </a:lnTo>
                <a:lnTo>
                  <a:pt x="736" y="1242"/>
                </a:lnTo>
                <a:lnTo>
                  <a:pt x="731" y="1259"/>
                </a:lnTo>
                <a:lnTo>
                  <a:pt x="726" y="1275"/>
                </a:lnTo>
                <a:lnTo>
                  <a:pt x="721" y="1292"/>
                </a:lnTo>
                <a:lnTo>
                  <a:pt x="716" y="1308"/>
                </a:lnTo>
                <a:lnTo>
                  <a:pt x="712" y="1325"/>
                </a:lnTo>
                <a:lnTo>
                  <a:pt x="709" y="1342"/>
                </a:lnTo>
                <a:lnTo>
                  <a:pt x="706" y="1359"/>
                </a:lnTo>
                <a:lnTo>
                  <a:pt x="703" y="1377"/>
                </a:lnTo>
                <a:lnTo>
                  <a:pt x="701" y="1394"/>
                </a:lnTo>
                <a:lnTo>
                  <a:pt x="699" y="1412"/>
                </a:lnTo>
                <a:lnTo>
                  <a:pt x="697" y="1429"/>
                </a:lnTo>
                <a:lnTo>
                  <a:pt x="696" y="1435"/>
                </a:lnTo>
                <a:lnTo>
                  <a:pt x="695" y="1441"/>
                </a:lnTo>
                <a:lnTo>
                  <a:pt x="694" y="1448"/>
                </a:lnTo>
                <a:lnTo>
                  <a:pt x="694" y="1451"/>
                </a:lnTo>
                <a:lnTo>
                  <a:pt x="694" y="1454"/>
                </a:lnTo>
                <a:close/>
              </a:path>
            </a:pathLst>
          </a:cu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57" name="Google Shape;857;p27"/>
          <p:cNvSpPr/>
          <p:nvPr/>
        </p:nvSpPr>
        <p:spPr>
          <a:xfrm>
            <a:off x="4225925" y="3265488"/>
            <a:ext cx="1870075" cy="1831975"/>
          </a:xfrm>
          <a:custGeom>
            <a:rect b="b" l="l" r="r" t="t"/>
            <a:pathLst>
              <a:path extrusionOk="0" h="1430" w="1462">
                <a:moveTo>
                  <a:pt x="1462" y="739"/>
                </a:moveTo>
                <a:lnTo>
                  <a:pt x="1461" y="756"/>
                </a:lnTo>
                <a:lnTo>
                  <a:pt x="1459" y="774"/>
                </a:lnTo>
                <a:lnTo>
                  <a:pt x="1458" y="792"/>
                </a:lnTo>
                <a:lnTo>
                  <a:pt x="1456" y="810"/>
                </a:lnTo>
                <a:lnTo>
                  <a:pt x="1453" y="827"/>
                </a:lnTo>
                <a:lnTo>
                  <a:pt x="1450" y="844"/>
                </a:lnTo>
                <a:lnTo>
                  <a:pt x="1446" y="862"/>
                </a:lnTo>
                <a:lnTo>
                  <a:pt x="1442" y="879"/>
                </a:lnTo>
                <a:lnTo>
                  <a:pt x="1438" y="895"/>
                </a:lnTo>
                <a:lnTo>
                  <a:pt x="1433" y="912"/>
                </a:lnTo>
                <a:lnTo>
                  <a:pt x="1428" y="929"/>
                </a:lnTo>
                <a:lnTo>
                  <a:pt x="1423" y="945"/>
                </a:lnTo>
                <a:lnTo>
                  <a:pt x="1417" y="961"/>
                </a:lnTo>
                <a:lnTo>
                  <a:pt x="1410" y="977"/>
                </a:lnTo>
                <a:lnTo>
                  <a:pt x="1404" y="993"/>
                </a:lnTo>
                <a:lnTo>
                  <a:pt x="1396" y="1009"/>
                </a:lnTo>
                <a:lnTo>
                  <a:pt x="1389" y="1024"/>
                </a:lnTo>
                <a:lnTo>
                  <a:pt x="1381" y="1039"/>
                </a:lnTo>
                <a:lnTo>
                  <a:pt x="1373" y="1054"/>
                </a:lnTo>
                <a:lnTo>
                  <a:pt x="1364" y="1069"/>
                </a:lnTo>
                <a:lnTo>
                  <a:pt x="1355" y="1084"/>
                </a:lnTo>
                <a:lnTo>
                  <a:pt x="1346" y="1098"/>
                </a:lnTo>
                <a:lnTo>
                  <a:pt x="1336" y="1112"/>
                </a:lnTo>
                <a:lnTo>
                  <a:pt x="1327" y="1126"/>
                </a:lnTo>
                <a:lnTo>
                  <a:pt x="1316" y="1140"/>
                </a:lnTo>
                <a:lnTo>
                  <a:pt x="1306" y="1153"/>
                </a:lnTo>
                <a:lnTo>
                  <a:pt x="1295" y="1166"/>
                </a:lnTo>
                <a:lnTo>
                  <a:pt x="1284" y="1179"/>
                </a:lnTo>
                <a:lnTo>
                  <a:pt x="1272" y="1192"/>
                </a:lnTo>
                <a:lnTo>
                  <a:pt x="1260" y="1204"/>
                </a:lnTo>
                <a:lnTo>
                  <a:pt x="1248" y="1216"/>
                </a:lnTo>
                <a:lnTo>
                  <a:pt x="1236" y="1228"/>
                </a:lnTo>
                <a:lnTo>
                  <a:pt x="1223" y="1240"/>
                </a:lnTo>
                <a:lnTo>
                  <a:pt x="1210" y="1251"/>
                </a:lnTo>
                <a:lnTo>
                  <a:pt x="1197" y="1262"/>
                </a:lnTo>
                <a:lnTo>
                  <a:pt x="1184" y="1273"/>
                </a:lnTo>
                <a:lnTo>
                  <a:pt x="1170" y="1283"/>
                </a:lnTo>
                <a:lnTo>
                  <a:pt x="1156" y="1293"/>
                </a:lnTo>
                <a:lnTo>
                  <a:pt x="1142" y="1303"/>
                </a:lnTo>
                <a:lnTo>
                  <a:pt x="1127" y="1312"/>
                </a:lnTo>
                <a:lnTo>
                  <a:pt x="1113" y="1322"/>
                </a:lnTo>
                <a:lnTo>
                  <a:pt x="1098" y="1330"/>
                </a:lnTo>
                <a:lnTo>
                  <a:pt x="1083" y="1339"/>
                </a:lnTo>
                <a:lnTo>
                  <a:pt x="1067" y="1347"/>
                </a:lnTo>
                <a:lnTo>
                  <a:pt x="1052" y="1355"/>
                </a:lnTo>
                <a:lnTo>
                  <a:pt x="1036" y="1362"/>
                </a:lnTo>
                <a:lnTo>
                  <a:pt x="1020" y="1369"/>
                </a:lnTo>
                <a:lnTo>
                  <a:pt x="1004" y="1376"/>
                </a:lnTo>
                <a:lnTo>
                  <a:pt x="988" y="1382"/>
                </a:lnTo>
                <a:lnTo>
                  <a:pt x="971" y="1388"/>
                </a:lnTo>
                <a:lnTo>
                  <a:pt x="954" y="1394"/>
                </a:lnTo>
                <a:lnTo>
                  <a:pt x="938" y="1399"/>
                </a:lnTo>
                <a:lnTo>
                  <a:pt x="921" y="1404"/>
                </a:lnTo>
                <a:lnTo>
                  <a:pt x="903" y="1408"/>
                </a:lnTo>
                <a:lnTo>
                  <a:pt x="886" y="1412"/>
                </a:lnTo>
                <a:lnTo>
                  <a:pt x="869" y="1416"/>
                </a:lnTo>
                <a:lnTo>
                  <a:pt x="851" y="1419"/>
                </a:lnTo>
                <a:lnTo>
                  <a:pt x="834" y="1422"/>
                </a:lnTo>
                <a:lnTo>
                  <a:pt x="816" y="1424"/>
                </a:lnTo>
                <a:lnTo>
                  <a:pt x="798" y="1426"/>
                </a:lnTo>
                <a:lnTo>
                  <a:pt x="780" y="1428"/>
                </a:lnTo>
                <a:lnTo>
                  <a:pt x="762" y="1429"/>
                </a:lnTo>
                <a:lnTo>
                  <a:pt x="743" y="1430"/>
                </a:lnTo>
                <a:lnTo>
                  <a:pt x="725" y="1430"/>
                </a:lnTo>
                <a:lnTo>
                  <a:pt x="706" y="1430"/>
                </a:lnTo>
                <a:lnTo>
                  <a:pt x="688" y="1429"/>
                </a:lnTo>
                <a:lnTo>
                  <a:pt x="669" y="1428"/>
                </a:lnTo>
                <a:lnTo>
                  <a:pt x="651" y="1426"/>
                </a:lnTo>
                <a:lnTo>
                  <a:pt x="633" y="1424"/>
                </a:lnTo>
                <a:lnTo>
                  <a:pt x="615" y="1422"/>
                </a:lnTo>
                <a:lnTo>
                  <a:pt x="597" y="1419"/>
                </a:lnTo>
                <a:lnTo>
                  <a:pt x="579" y="1415"/>
                </a:lnTo>
                <a:lnTo>
                  <a:pt x="561" y="1412"/>
                </a:lnTo>
                <a:lnTo>
                  <a:pt x="544" y="1407"/>
                </a:lnTo>
                <a:lnTo>
                  <a:pt x="527" y="1403"/>
                </a:lnTo>
                <a:lnTo>
                  <a:pt x="509" y="1398"/>
                </a:lnTo>
                <a:lnTo>
                  <a:pt x="493" y="1392"/>
                </a:lnTo>
                <a:lnTo>
                  <a:pt x="476" y="1387"/>
                </a:lnTo>
                <a:lnTo>
                  <a:pt x="459" y="1380"/>
                </a:lnTo>
                <a:lnTo>
                  <a:pt x="443" y="1374"/>
                </a:lnTo>
                <a:lnTo>
                  <a:pt x="427" y="1367"/>
                </a:lnTo>
                <a:lnTo>
                  <a:pt x="411" y="1359"/>
                </a:lnTo>
                <a:lnTo>
                  <a:pt x="395" y="1352"/>
                </a:lnTo>
                <a:lnTo>
                  <a:pt x="380" y="1344"/>
                </a:lnTo>
                <a:lnTo>
                  <a:pt x="364" y="1335"/>
                </a:lnTo>
                <a:lnTo>
                  <a:pt x="349" y="1326"/>
                </a:lnTo>
                <a:lnTo>
                  <a:pt x="334" y="1317"/>
                </a:lnTo>
                <a:lnTo>
                  <a:pt x="320" y="1308"/>
                </a:lnTo>
                <a:lnTo>
                  <a:pt x="305" y="1298"/>
                </a:lnTo>
                <a:lnTo>
                  <a:pt x="291" y="1288"/>
                </a:lnTo>
                <a:lnTo>
                  <a:pt x="278" y="1277"/>
                </a:lnTo>
                <a:lnTo>
                  <a:pt x="264" y="1267"/>
                </a:lnTo>
                <a:lnTo>
                  <a:pt x="251" y="1256"/>
                </a:lnTo>
                <a:lnTo>
                  <a:pt x="238" y="1244"/>
                </a:lnTo>
                <a:lnTo>
                  <a:pt x="225" y="1233"/>
                </a:lnTo>
                <a:lnTo>
                  <a:pt x="213" y="1221"/>
                </a:lnTo>
                <a:lnTo>
                  <a:pt x="200" y="1208"/>
                </a:lnTo>
                <a:lnTo>
                  <a:pt x="189" y="1196"/>
                </a:lnTo>
                <a:lnTo>
                  <a:pt x="177" y="1183"/>
                </a:lnTo>
                <a:lnTo>
                  <a:pt x="166" y="1170"/>
                </a:lnTo>
                <a:lnTo>
                  <a:pt x="155" y="1156"/>
                </a:lnTo>
                <a:lnTo>
                  <a:pt x="144" y="1143"/>
                </a:lnTo>
                <a:lnTo>
                  <a:pt x="134" y="1129"/>
                </a:lnTo>
                <a:lnTo>
                  <a:pt x="124" y="1115"/>
                </a:lnTo>
                <a:lnTo>
                  <a:pt x="114" y="1100"/>
                </a:lnTo>
                <a:lnTo>
                  <a:pt x="105" y="1086"/>
                </a:lnTo>
                <a:lnTo>
                  <a:pt x="96" y="1071"/>
                </a:lnTo>
                <a:lnTo>
                  <a:pt x="88" y="1056"/>
                </a:lnTo>
                <a:lnTo>
                  <a:pt x="80" y="1040"/>
                </a:lnTo>
                <a:lnTo>
                  <a:pt x="72" y="1025"/>
                </a:lnTo>
                <a:lnTo>
                  <a:pt x="64" y="1009"/>
                </a:lnTo>
                <a:lnTo>
                  <a:pt x="57" y="993"/>
                </a:lnTo>
                <a:lnTo>
                  <a:pt x="51" y="977"/>
                </a:lnTo>
                <a:lnTo>
                  <a:pt x="44" y="961"/>
                </a:lnTo>
                <a:lnTo>
                  <a:pt x="38" y="944"/>
                </a:lnTo>
                <a:lnTo>
                  <a:pt x="33" y="928"/>
                </a:lnTo>
                <a:lnTo>
                  <a:pt x="28" y="911"/>
                </a:lnTo>
                <a:lnTo>
                  <a:pt x="23" y="894"/>
                </a:lnTo>
                <a:lnTo>
                  <a:pt x="19" y="876"/>
                </a:lnTo>
                <a:lnTo>
                  <a:pt x="15" y="859"/>
                </a:lnTo>
                <a:lnTo>
                  <a:pt x="12" y="842"/>
                </a:lnTo>
                <a:lnTo>
                  <a:pt x="9" y="824"/>
                </a:lnTo>
                <a:lnTo>
                  <a:pt x="6" y="806"/>
                </a:lnTo>
                <a:lnTo>
                  <a:pt x="4" y="788"/>
                </a:lnTo>
                <a:lnTo>
                  <a:pt x="2" y="770"/>
                </a:lnTo>
                <a:lnTo>
                  <a:pt x="1" y="752"/>
                </a:lnTo>
                <a:lnTo>
                  <a:pt x="1" y="734"/>
                </a:lnTo>
                <a:lnTo>
                  <a:pt x="0" y="715"/>
                </a:lnTo>
                <a:lnTo>
                  <a:pt x="1" y="697"/>
                </a:lnTo>
                <a:lnTo>
                  <a:pt x="1" y="678"/>
                </a:lnTo>
                <a:lnTo>
                  <a:pt x="2" y="660"/>
                </a:lnTo>
                <a:lnTo>
                  <a:pt x="4" y="642"/>
                </a:lnTo>
                <a:lnTo>
                  <a:pt x="6" y="624"/>
                </a:lnTo>
                <a:lnTo>
                  <a:pt x="9" y="606"/>
                </a:lnTo>
                <a:lnTo>
                  <a:pt x="12" y="589"/>
                </a:lnTo>
                <a:lnTo>
                  <a:pt x="15" y="571"/>
                </a:lnTo>
                <a:lnTo>
                  <a:pt x="19" y="554"/>
                </a:lnTo>
                <a:lnTo>
                  <a:pt x="23" y="536"/>
                </a:lnTo>
                <a:lnTo>
                  <a:pt x="28" y="519"/>
                </a:lnTo>
                <a:lnTo>
                  <a:pt x="33" y="502"/>
                </a:lnTo>
                <a:lnTo>
                  <a:pt x="38" y="486"/>
                </a:lnTo>
                <a:lnTo>
                  <a:pt x="44" y="469"/>
                </a:lnTo>
                <a:lnTo>
                  <a:pt x="51" y="453"/>
                </a:lnTo>
                <a:lnTo>
                  <a:pt x="57" y="437"/>
                </a:lnTo>
                <a:lnTo>
                  <a:pt x="64" y="421"/>
                </a:lnTo>
                <a:lnTo>
                  <a:pt x="72" y="405"/>
                </a:lnTo>
                <a:lnTo>
                  <a:pt x="80" y="390"/>
                </a:lnTo>
                <a:lnTo>
                  <a:pt x="88" y="374"/>
                </a:lnTo>
                <a:lnTo>
                  <a:pt x="96" y="359"/>
                </a:lnTo>
                <a:lnTo>
                  <a:pt x="105" y="344"/>
                </a:lnTo>
                <a:lnTo>
                  <a:pt x="114" y="330"/>
                </a:lnTo>
                <a:lnTo>
                  <a:pt x="124" y="315"/>
                </a:lnTo>
                <a:lnTo>
                  <a:pt x="134" y="301"/>
                </a:lnTo>
                <a:lnTo>
                  <a:pt x="144" y="287"/>
                </a:lnTo>
                <a:lnTo>
                  <a:pt x="155" y="274"/>
                </a:lnTo>
                <a:lnTo>
                  <a:pt x="166" y="260"/>
                </a:lnTo>
                <a:lnTo>
                  <a:pt x="177" y="247"/>
                </a:lnTo>
                <a:lnTo>
                  <a:pt x="189" y="234"/>
                </a:lnTo>
                <a:lnTo>
                  <a:pt x="200" y="222"/>
                </a:lnTo>
                <a:lnTo>
                  <a:pt x="213" y="210"/>
                </a:lnTo>
                <a:lnTo>
                  <a:pt x="225" y="198"/>
                </a:lnTo>
                <a:lnTo>
                  <a:pt x="238" y="186"/>
                </a:lnTo>
                <a:lnTo>
                  <a:pt x="251" y="175"/>
                </a:lnTo>
                <a:lnTo>
                  <a:pt x="264" y="163"/>
                </a:lnTo>
                <a:lnTo>
                  <a:pt x="278" y="153"/>
                </a:lnTo>
                <a:lnTo>
                  <a:pt x="291" y="142"/>
                </a:lnTo>
                <a:lnTo>
                  <a:pt x="305" y="132"/>
                </a:lnTo>
                <a:lnTo>
                  <a:pt x="320" y="122"/>
                </a:lnTo>
                <a:lnTo>
                  <a:pt x="334" y="113"/>
                </a:lnTo>
                <a:lnTo>
                  <a:pt x="349" y="104"/>
                </a:lnTo>
                <a:lnTo>
                  <a:pt x="364" y="95"/>
                </a:lnTo>
                <a:lnTo>
                  <a:pt x="380" y="87"/>
                </a:lnTo>
                <a:lnTo>
                  <a:pt x="395" y="78"/>
                </a:lnTo>
                <a:lnTo>
                  <a:pt x="411" y="71"/>
                </a:lnTo>
                <a:lnTo>
                  <a:pt x="427" y="63"/>
                </a:lnTo>
                <a:lnTo>
                  <a:pt x="443" y="56"/>
                </a:lnTo>
                <a:lnTo>
                  <a:pt x="459" y="50"/>
                </a:lnTo>
                <a:lnTo>
                  <a:pt x="476" y="44"/>
                </a:lnTo>
                <a:lnTo>
                  <a:pt x="493" y="38"/>
                </a:lnTo>
                <a:lnTo>
                  <a:pt x="509" y="32"/>
                </a:lnTo>
                <a:lnTo>
                  <a:pt x="527" y="27"/>
                </a:lnTo>
                <a:lnTo>
                  <a:pt x="544" y="23"/>
                </a:lnTo>
                <a:lnTo>
                  <a:pt x="561" y="19"/>
                </a:lnTo>
                <a:lnTo>
                  <a:pt x="579" y="15"/>
                </a:lnTo>
                <a:lnTo>
                  <a:pt x="597" y="11"/>
                </a:lnTo>
                <a:lnTo>
                  <a:pt x="615" y="8"/>
                </a:lnTo>
                <a:lnTo>
                  <a:pt x="633" y="6"/>
                </a:lnTo>
                <a:lnTo>
                  <a:pt x="651" y="4"/>
                </a:lnTo>
                <a:lnTo>
                  <a:pt x="669" y="2"/>
                </a:lnTo>
                <a:lnTo>
                  <a:pt x="688" y="1"/>
                </a:lnTo>
                <a:lnTo>
                  <a:pt x="706" y="0"/>
                </a:lnTo>
                <a:lnTo>
                  <a:pt x="725" y="0"/>
                </a:lnTo>
                <a:lnTo>
                  <a:pt x="736" y="0"/>
                </a:lnTo>
                <a:lnTo>
                  <a:pt x="747" y="1"/>
                </a:lnTo>
                <a:lnTo>
                  <a:pt x="768" y="3"/>
                </a:lnTo>
                <a:lnTo>
                  <a:pt x="768" y="20"/>
                </a:lnTo>
                <a:lnTo>
                  <a:pt x="769" y="38"/>
                </a:lnTo>
                <a:lnTo>
                  <a:pt x="770" y="56"/>
                </a:lnTo>
                <a:lnTo>
                  <a:pt x="771" y="73"/>
                </a:lnTo>
                <a:lnTo>
                  <a:pt x="773" y="90"/>
                </a:lnTo>
                <a:lnTo>
                  <a:pt x="775" y="108"/>
                </a:lnTo>
                <a:lnTo>
                  <a:pt x="777" y="125"/>
                </a:lnTo>
                <a:lnTo>
                  <a:pt x="780" y="142"/>
                </a:lnTo>
                <a:lnTo>
                  <a:pt x="783" y="159"/>
                </a:lnTo>
                <a:lnTo>
                  <a:pt x="787" y="175"/>
                </a:lnTo>
                <a:lnTo>
                  <a:pt x="791" y="192"/>
                </a:lnTo>
                <a:lnTo>
                  <a:pt x="795" y="209"/>
                </a:lnTo>
                <a:lnTo>
                  <a:pt x="800" y="225"/>
                </a:lnTo>
                <a:lnTo>
                  <a:pt x="805" y="241"/>
                </a:lnTo>
                <a:lnTo>
                  <a:pt x="811" y="257"/>
                </a:lnTo>
                <a:lnTo>
                  <a:pt x="817" y="273"/>
                </a:lnTo>
                <a:lnTo>
                  <a:pt x="823" y="289"/>
                </a:lnTo>
                <a:lnTo>
                  <a:pt x="829" y="304"/>
                </a:lnTo>
                <a:lnTo>
                  <a:pt x="836" y="319"/>
                </a:lnTo>
                <a:lnTo>
                  <a:pt x="844" y="335"/>
                </a:lnTo>
                <a:lnTo>
                  <a:pt x="851" y="350"/>
                </a:lnTo>
                <a:lnTo>
                  <a:pt x="859" y="364"/>
                </a:lnTo>
                <a:lnTo>
                  <a:pt x="867" y="379"/>
                </a:lnTo>
                <a:lnTo>
                  <a:pt x="876" y="393"/>
                </a:lnTo>
                <a:lnTo>
                  <a:pt x="885" y="407"/>
                </a:lnTo>
                <a:lnTo>
                  <a:pt x="894" y="421"/>
                </a:lnTo>
                <a:lnTo>
                  <a:pt x="903" y="435"/>
                </a:lnTo>
                <a:lnTo>
                  <a:pt x="913" y="448"/>
                </a:lnTo>
                <a:lnTo>
                  <a:pt x="923" y="461"/>
                </a:lnTo>
                <a:lnTo>
                  <a:pt x="934" y="474"/>
                </a:lnTo>
                <a:lnTo>
                  <a:pt x="944" y="487"/>
                </a:lnTo>
                <a:lnTo>
                  <a:pt x="955" y="500"/>
                </a:lnTo>
                <a:lnTo>
                  <a:pt x="966" y="512"/>
                </a:lnTo>
                <a:lnTo>
                  <a:pt x="978" y="524"/>
                </a:lnTo>
                <a:lnTo>
                  <a:pt x="990" y="535"/>
                </a:lnTo>
                <a:lnTo>
                  <a:pt x="1002" y="547"/>
                </a:lnTo>
                <a:lnTo>
                  <a:pt x="1014" y="558"/>
                </a:lnTo>
                <a:lnTo>
                  <a:pt x="1027" y="569"/>
                </a:lnTo>
                <a:lnTo>
                  <a:pt x="1040" y="579"/>
                </a:lnTo>
                <a:lnTo>
                  <a:pt x="1053" y="590"/>
                </a:lnTo>
                <a:lnTo>
                  <a:pt x="1066" y="599"/>
                </a:lnTo>
                <a:lnTo>
                  <a:pt x="1080" y="609"/>
                </a:lnTo>
                <a:lnTo>
                  <a:pt x="1093" y="618"/>
                </a:lnTo>
                <a:lnTo>
                  <a:pt x="1107" y="627"/>
                </a:lnTo>
                <a:lnTo>
                  <a:pt x="1122" y="636"/>
                </a:lnTo>
                <a:lnTo>
                  <a:pt x="1136" y="644"/>
                </a:lnTo>
                <a:lnTo>
                  <a:pt x="1151" y="652"/>
                </a:lnTo>
                <a:lnTo>
                  <a:pt x="1166" y="660"/>
                </a:lnTo>
                <a:lnTo>
                  <a:pt x="1181" y="667"/>
                </a:lnTo>
                <a:lnTo>
                  <a:pt x="1196" y="674"/>
                </a:lnTo>
                <a:lnTo>
                  <a:pt x="1212" y="681"/>
                </a:lnTo>
                <a:lnTo>
                  <a:pt x="1227" y="687"/>
                </a:lnTo>
                <a:lnTo>
                  <a:pt x="1243" y="693"/>
                </a:lnTo>
                <a:lnTo>
                  <a:pt x="1259" y="699"/>
                </a:lnTo>
                <a:lnTo>
                  <a:pt x="1276" y="704"/>
                </a:lnTo>
                <a:lnTo>
                  <a:pt x="1292" y="709"/>
                </a:lnTo>
                <a:lnTo>
                  <a:pt x="1309" y="713"/>
                </a:lnTo>
                <a:lnTo>
                  <a:pt x="1325" y="717"/>
                </a:lnTo>
                <a:lnTo>
                  <a:pt x="1342" y="721"/>
                </a:lnTo>
                <a:lnTo>
                  <a:pt x="1359" y="724"/>
                </a:lnTo>
                <a:lnTo>
                  <a:pt x="1377" y="727"/>
                </a:lnTo>
                <a:lnTo>
                  <a:pt x="1394" y="729"/>
                </a:lnTo>
                <a:lnTo>
                  <a:pt x="1412" y="731"/>
                </a:lnTo>
                <a:lnTo>
                  <a:pt x="1429" y="732"/>
                </a:lnTo>
                <a:lnTo>
                  <a:pt x="1433" y="733"/>
                </a:lnTo>
                <a:lnTo>
                  <a:pt x="1437" y="733"/>
                </a:lnTo>
                <a:lnTo>
                  <a:pt x="1445" y="735"/>
                </a:lnTo>
                <a:lnTo>
                  <a:pt x="1454" y="738"/>
                </a:lnTo>
                <a:lnTo>
                  <a:pt x="1458" y="738"/>
                </a:lnTo>
                <a:lnTo>
                  <a:pt x="1462" y="739"/>
                </a:lnTo>
                <a:close/>
              </a:path>
            </a:pathLst>
          </a:cu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58" name="Google Shape;858;p27"/>
          <p:cNvSpPr/>
          <p:nvPr/>
        </p:nvSpPr>
        <p:spPr>
          <a:xfrm>
            <a:off x="5154613" y="4211638"/>
            <a:ext cx="1831975" cy="1865313"/>
          </a:xfrm>
          <a:custGeom>
            <a:rect b="b" l="l" r="r" t="t"/>
            <a:pathLst>
              <a:path extrusionOk="0" h="1458" w="1430">
                <a:moveTo>
                  <a:pt x="736" y="0"/>
                </a:moveTo>
                <a:lnTo>
                  <a:pt x="754" y="0"/>
                </a:lnTo>
                <a:lnTo>
                  <a:pt x="771" y="2"/>
                </a:lnTo>
                <a:lnTo>
                  <a:pt x="789" y="3"/>
                </a:lnTo>
                <a:lnTo>
                  <a:pt x="807" y="6"/>
                </a:lnTo>
                <a:lnTo>
                  <a:pt x="824" y="8"/>
                </a:lnTo>
                <a:lnTo>
                  <a:pt x="841" y="11"/>
                </a:lnTo>
                <a:lnTo>
                  <a:pt x="859" y="15"/>
                </a:lnTo>
                <a:lnTo>
                  <a:pt x="876" y="19"/>
                </a:lnTo>
                <a:lnTo>
                  <a:pt x="893" y="23"/>
                </a:lnTo>
                <a:lnTo>
                  <a:pt x="909" y="28"/>
                </a:lnTo>
                <a:lnTo>
                  <a:pt x="926" y="33"/>
                </a:lnTo>
                <a:lnTo>
                  <a:pt x="942" y="38"/>
                </a:lnTo>
                <a:lnTo>
                  <a:pt x="958" y="44"/>
                </a:lnTo>
                <a:lnTo>
                  <a:pt x="975" y="50"/>
                </a:lnTo>
                <a:lnTo>
                  <a:pt x="990" y="57"/>
                </a:lnTo>
                <a:lnTo>
                  <a:pt x="1006" y="64"/>
                </a:lnTo>
                <a:lnTo>
                  <a:pt x="1022" y="72"/>
                </a:lnTo>
                <a:lnTo>
                  <a:pt x="1037" y="80"/>
                </a:lnTo>
                <a:lnTo>
                  <a:pt x="1052" y="88"/>
                </a:lnTo>
                <a:lnTo>
                  <a:pt x="1067" y="96"/>
                </a:lnTo>
                <a:lnTo>
                  <a:pt x="1081" y="105"/>
                </a:lnTo>
                <a:lnTo>
                  <a:pt x="1096" y="114"/>
                </a:lnTo>
                <a:lnTo>
                  <a:pt x="1110" y="124"/>
                </a:lnTo>
                <a:lnTo>
                  <a:pt x="1124" y="134"/>
                </a:lnTo>
                <a:lnTo>
                  <a:pt x="1138" y="144"/>
                </a:lnTo>
                <a:lnTo>
                  <a:pt x="1151" y="154"/>
                </a:lnTo>
                <a:lnTo>
                  <a:pt x="1164" y="165"/>
                </a:lnTo>
                <a:lnTo>
                  <a:pt x="1177" y="176"/>
                </a:lnTo>
                <a:lnTo>
                  <a:pt x="1190" y="188"/>
                </a:lnTo>
                <a:lnTo>
                  <a:pt x="1203" y="200"/>
                </a:lnTo>
                <a:lnTo>
                  <a:pt x="1215" y="212"/>
                </a:lnTo>
                <a:lnTo>
                  <a:pt x="1227" y="224"/>
                </a:lnTo>
                <a:lnTo>
                  <a:pt x="1238" y="237"/>
                </a:lnTo>
                <a:lnTo>
                  <a:pt x="1250" y="249"/>
                </a:lnTo>
                <a:lnTo>
                  <a:pt x="1261" y="263"/>
                </a:lnTo>
                <a:lnTo>
                  <a:pt x="1271" y="276"/>
                </a:lnTo>
                <a:lnTo>
                  <a:pt x="1282" y="290"/>
                </a:lnTo>
                <a:lnTo>
                  <a:pt x="1292" y="304"/>
                </a:lnTo>
                <a:lnTo>
                  <a:pt x="1302" y="318"/>
                </a:lnTo>
                <a:lnTo>
                  <a:pt x="1311" y="332"/>
                </a:lnTo>
                <a:lnTo>
                  <a:pt x="1320" y="347"/>
                </a:lnTo>
                <a:lnTo>
                  <a:pt x="1329" y="362"/>
                </a:lnTo>
                <a:lnTo>
                  <a:pt x="1338" y="377"/>
                </a:lnTo>
                <a:lnTo>
                  <a:pt x="1346" y="392"/>
                </a:lnTo>
                <a:lnTo>
                  <a:pt x="1354" y="407"/>
                </a:lnTo>
                <a:lnTo>
                  <a:pt x="1361" y="423"/>
                </a:lnTo>
                <a:lnTo>
                  <a:pt x="1368" y="439"/>
                </a:lnTo>
                <a:lnTo>
                  <a:pt x="1375" y="455"/>
                </a:lnTo>
                <a:lnTo>
                  <a:pt x="1382" y="471"/>
                </a:lnTo>
                <a:lnTo>
                  <a:pt x="1388" y="488"/>
                </a:lnTo>
                <a:lnTo>
                  <a:pt x="1393" y="504"/>
                </a:lnTo>
                <a:lnTo>
                  <a:pt x="1398" y="521"/>
                </a:lnTo>
                <a:lnTo>
                  <a:pt x="1403" y="538"/>
                </a:lnTo>
                <a:lnTo>
                  <a:pt x="1408" y="555"/>
                </a:lnTo>
                <a:lnTo>
                  <a:pt x="1412" y="572"/>
                </a:lnTo>
                <a:lnTo>
                  <a:pt x="1416" y="590"/>
                </a:lnTo>
                <a:lnTo>
                  <a:pt x="1419" y="607"/>
                </a:lnTo>
                <a:lnTo>
                  <a:pt x="1422" y="625"/>
                </a:lnTo>
                <a:lnTo>
                  <a:pt x="1424" y="643"/>
                </a:lnTo>
                <a:lnTo>
                  <a:pt x="1426" y="661"/>
                </a:lnTo>
                <a:lnTo>
                  <a:pt x="1428" y="679"/>
                </a:lnTo>
                <a:lnTo>
                  <a:pt x="1429" y="697"/>
                </a:lnTo>
                <a:lnTo>
                  <a:pt x="1429" y="715"/>
                </a:lnTo>
                <a:lnTo>
                  <a:pt x="1430" y="733"/>
                </a:lnTo>
                <a:lnTo>
                  <a:pt x="1429" y="752"/>
                </a:lnTo>
                <a:lnTo>
                  <a:pt x="1429" y="771"/>
                </a:lnTo>
                <a:lnTo>
                  <a:pt x="1428" y="789"/>
                </a:lnTo>
                <a:lnTo>
                  <a:pt x="1426" y="808"/>
                </a:lnTo>
                <a:lnTo>
                  <a:pt x="1424" y="826"/>
                </a:lnTo>
                <a:lnTo>
                  <a:pt x="1421" y="844"/>
                </a:lnTo>
                <a:lnTo>
                  <a:pt x="1418" y="862"/>
                </a:lnTo>
                <a:lnTo>
                  <a:pt x="1415" y="880"/>
                </a:lnTo>
                <a:lnTo>
                  <a:pt x="1411" y="897"/>
                </a:lnTo>
                <a:lnTo>
                  <a:pt x="1407" y="915"/>
                </a:lnTo>
                <a:lnTo>
                  <a:pt x="1402" y="932"/>
                </a:lnTo>
                <a:lnTo>
                  <a:pt x="1397" y="949"/>
                </a:lnTo>
                <a:lnTo>
                  <a:pt x="1392" y="966"/>
                </a:lnTo>
                <a:lnTo>
                  <a:pt x="1386" y="983"/>
                </a:lnTo>
                <a:lnTo>
                  <a:pt x="1380" y="999"/>
                </a:lnTo>
                <a:lnTo>
                  <a:pt x="1373" y="1016"/>
                </a:lnTo>
                <a:lnTo>
                  <a:pt x="1366" y="1032"/>
                </a:lnTo>
                <a:lnTo>
                  <a:pt x="1359" y="1048"/>
                </a:lnTo>
                <a:lnTo>
                  <a:pt x="1351" y="1063"/>
                </a:lnTo>
                <a:lnTo>
                  <a:pt x="1343" y="1079"/>
                </a:lnTo>
                <a:lnTo>
                  <a:pt x="1335" y="1094"/>
                </a:lnTo>
                <a:lnTo>
                  <a:pt x="1326" y="1109"/>
                </a:lnTo>
                <a:lnTo>
                  <a:pt x="1317" y="1124"/>
                </a:lnTo>
                <a:lnTo>
                  <a:pt x="1308" y="1139"/>
                </a:lnTo>
                <a:lnTo>
                  <a:pt x="1298" y="1153"/>
                </a:lnTo>
                <a:lnTo>
                  <a:pt x="1288" y="1167"/>
                </a:lnTo>
                <a:lnTo>
                  <a:pt x="1277" y="1181"/>
                </a:lnTo>
                <a:lnTo>
                  <a:pt x="1266" y="1194"/>
                </a:lnTo>
                <a:lnTo>
                  <a:pt x="1255" y="1208"/>
                </a:lnTo>
                <a:lnTo>
                  <a:pt x="1244" y="1221"/>
                </a:lnTo>
                <a:lnTo>
                  <a:pt x="1232" y="1233"/>
                </a:lnTo>
                <a:lnTo>
                  <a:pt x="1220" y="1246"/>
                </a:lnTo>
                <a:lnTo>
                  <a:pt x="1208" y="1258"/>
                </a:lnTo>
                <a:lnTo>
                  <a:pt x="1195" y="1270"/>
                </a:lnTo>
                <a:lnTo>
                  <a:pt x="1183" y="1281"/>
                </a:lnTo>
                <a:lnTo>
                  <a:pt x="1169" y="1293"/>
                </a:lnTo>
                <a:lnTo>
                  <a:pt x="1156" y="1304"/>
                </a:lnTo>
                <a:lnTo>
                  <a:pt x="1142" y="1314"/>
                </a:lnTo>
                <a:lnTo>
                  <a:pt x="1129" y="1324"/>
                </a:lnTo>
                <a:lnTo>
                  <a:pt x="1114" y="1334"/>
                </a:lnTo>
                <a:lnTo>
                  <a:pt x="1100" y="1344"/>
                </a:lnTo>
                <a:lnTo>
                  <a:pt x="1085" y="1353"/>
                </a:lnTo>
                <a:lnTo>
                  <a:pt x="1071" y="1362"/>
                </a:lnTo>
                <a:lnTo>
                  <a:pt x="1055" y="1371"/>
                </a:lnTo>
                <a:lnTo>
                  <a:pt x="1040" y="1379"/>
                </a:lnTo>
                <a:lnTo>
                  <a:pt x="1025" y="1387"/>
                </a:lnTo>
                <a:lnTo>
                  <a:pt x="1009" y="1394"/>
                </a:lnTo>
                <a:lnTo>
                  <a:pt x="993" y="1401"/>
                </a:lnTo>
                <a:lnTo>
                  <a:pt x="977" y="1408"/>
                </a:lnTo>
                <a:lnTo>
                  <a:pt x="961" y="1414"/>
                </a:lnTo>
                <a:lnTo>
                  <a:pt x="944" y="1420"/>
                </a:lnTo>
                <a:lnTo>
                  <a:pt x="927" y="1426"/>
                </a:lnTo>
                <a:lnTo>
                  <a:pt x="910" y="1431"/>
                </a:lnTo>
                <a:lnTo>
                  <a:pt x="893" y="1435"/>
                </a:lnTo>
                <a:lnTo>
                  <a:pt x="876" y="1440"/>
                </a:lnTo>
                <a:lnTo>
                  <a:pt x="859" y="1443"/>
                </a:lnTo>
                <a:lnTo>
                  <a:pt x="841" y="1447"/>
                </a:lnTo>
                <a:lnTo>
                  <a:pt x="824" y="1450"/>
                </a:lnTo>
                <a:lnTo>
                  <a:pt x="806" y="1452"/>
                </a:lnTo>
                <a:lnTo>
                  <a:pt x="788" y="1454"/>
                </a:lnTo>
                <a:lnTo>
                  <a:pt x="770" y="1456"/>
                </a:lnTo>
                <a:lnTo>
                  <a:pt x="752" y="1457"/>
                </a:lnTo>
                <a:lnTo>
                  <a:pt x="733" y="1458"/>
                </a:lnTo>
                <a:lnTo>
                  <a:pt x="715" y="1458"/>
                </a:lnTo>
                <a:lnTo>
                  <a:pt x="696" y="1458"/>
                </a:lnTo>
                <a:lnTo>
                  <a:pt x="678" y="1457"/>
                </a:lnTo>
                <a:lnTo>
                  <a:pt x="660" y="1456"/>
                </a:lnTo>
                <a:lnTo>
                  <a:pt x="642" y="1454"/>
                </a:lnTo>
                <a:lnTo>
                  <a:pt x="624" y="1452"/>
                </a:lnTo>
                <a:lnTo>
                  <a:pt x="606" y="1450"/>
                </a:lnTo>
                <a:lnTo>
                  <a:pt x="588" y="1447"/>
                </a:lnTo>
                <a:lnTo>
                  <a:pt x="571" y="1443"/>
                </a:lnTo>
                <a:lnTo>
                  <a:pt x="553" y="1440"/>
                </a:lnTo>
                <a:lnTo>
                  <a:pt x="536" y="1435"/>
                </a:lnTo>
                <a:lnTo>
                  <a:pt x="519" y="1431"/>
                </a:lnTo>
                <a:lnTo>
                  <a:pt x="502" y="1426"/>
                </a:lnTo>
                <a:lnTo>
                  <a:pt x="485" y="1420"/>
                </a:lnTo>
                <a:lnTo>
                  <a:pt x="469" y="1414"/>
                </a:lnTo>
                <a:lnTo>
                  <a:pt x="453" y="1408"/>
                </a:lnTo>
                <a:lnTo>
                  <a:pt x="437" y="1401"/>
                </a:lnTo>
                <a:lnTo>
                  <a:pt x="421" y="1394"/>
                </a:lnTo>
                <a:lnTo>
                  <a:pt x="405" y="1387"/>
                </a:lnTo>
                <a:lnTo>
                  <a:pt x="389" y="1379"/>
                </a:lnTo>
                <a:lnTo>
                  <a:pt x="374" y="1371"/>
                </a:lnTo>
                <a:lnTo>
                  <a:pt x="359" y="1362"/>
                </a:lnTo>
                <a:lnTo>
                  <a:pt x="344" y="1353"/>
                </a:lnTo>
                <a:lnTo>
                  <a:pt x="329" y="1344"/>
                </a:lnTo>
                <a:lnTo>
                  <a:pt x="315" y="1334"/>
                </a:lnTo>
                <a:lnTo>
                  <a:pt x="301" y="1324"/>
                </a:lnTo>
                <a:lnTo>
                  <a:pt x="287" y="1314"/>
                </a:lnTo>
                <a:lnTo>
                  <a:pt x="273" y="1304"/>
                </a:lnTo>
                <a:lnTo>
                  <a:pt x="260" y="1293"/>
                </a:lnTo>
                <a:lnTo>
                  <a:pt x="247" y="1281"/>
                </a:lnTo>
                <a:lnTo>
                  <a:pt x="234" y="1270"/>
                </a:lnTo>
                <a:lnTo>
                  <a:pt x="222" y="1258"/>
                </a:lnTo>
                <a:lnTo>
                  <a:pt x="209" y="1246"/>
                </a:lnTo>
                <a:lnTo>
                  <a:pt x="197" y="1233"/>
                </a:lnTo>
                <a:lnTo>
                  <a:pt x="186" y="1221"/>
                </a:lnTo>
                <a:lnTo>
                  <a:pt x="174" y="1208"/>
                </a:lnTo>
                <a:lnTo>
                  <a:pt x="163" y="1194"/>
                </a:lnTo>
                <a:lnTo>
                  <a:pt x="152" y="1181"/>
                </a:lnTo>
                <a:lnTo>
                  <a:pt x="142" y="1167"/>
                </a:lnTo>
                <a:lnTo>
                  <a:pt x="132" y="1153"/>
                </a:lnTo>
                <a:lnTo>
                  <a:pt x="122" y="1139"/>
                </a:lnTo>
                <a:lnTo>
                  <a:pt x="113" y="1124"/>
                </a:lnTo>
                <a:lnTo>
                  <a:pt x="103" y="1109"/>
                </a:lnTo>
                <a:lnTo>
                  <a:pt x="95" y="1094"/>
                </a:lnTo>
                <a:lnTo>
                  <a:pt x="86" y="1079"/>
                </a:lnTo>
                <a:lnTo>
                  <a:pt x="78" y="1063"/>
                </a:lnTo>
                <a:lnTo>
                  <a:pt x="70" y="1048"/>
                </a:lnTo>
                <a:lnTo>
                  <a:pt x="63" y="1032"/>
                </a:lnTo>
                <a:lnTo>
                  <a:pt x="56" y="1016"/>
                </a:lnTo>
                <a:lnTo>
                  <a:pt x="49" y="999"/>
                </a:lnTo>
                <a:lnTo>
                  <a:pt x="43" y="983"/>
                </a:lnTo>
                <a:lnTo>
                  <a:pt x="37" y="966"/>
                </a:lnTo>
                <a:lnTo>
                  <a:pt x="32" y="949"/>
                </a:lnTo>
                <a:lnTo>
                  <a:pt x="27" y="932"/>
                </a:lnTo>
                <a:lnTo>
                  <a:pt x="22" y="915"/>
                </a:lnTo>
                <a:lnTo>
                  <a:pt x="18" y="897"/>
                </a:lnTo>
                <a:lnTo>
                  <a:pt x="14" y="880"/>
                </a:lnTo>
                <a:lnTo>
                  <a:pt x="11" y="862"/>
                </a:lnTo>
                <a:lnTo>
                  <a:pt x="8" y="844"/>
                </a:lnTo>
                <a:lnTo>
                  <a:pt x="6" y="826"/>
                </a:lnTo>
                <a:lnTo>
                  <a:pt x="4" y="808"/>
                </a:lnTo>
                <a:lnTo>
                  <a:pt x="2" y="789"/>
                </a:lnTo>
                <a:lnTo>
                  <a:pt x="1" y="771"/>
                </a:lnTo>
                <a:lnTo>
                  <a:pt x="0" y="752"/>
                </a:lnTo>
                <a:lnTo>
                  <a:pt x="0" y="733"/>
                </a:lnTo>
                <a:lnTo>
                  <a:pt x="0" y="722"/>
                </a:lnTo>
                <a:lnTo>
                  <a:pt x="1" y="712"/>
                </a:lnTo>
                <a:lnTo>
                  <a:pt x="2" y="690"/>
                </a:lnTo>
                <a:lnTo>
                  <a:pt x="20" y="690"/>
                </a:lnTo>
                <a:lnTo>
                  <a:pt x="38" y="690"/>
                </a:lnTo>
                <a:lnTo>
                  <a:pt x="55" y="689"/>
                </a:lnTo>
                <a:lnTo>
                  <a:pt x="73" y="688"/>
                </a:lnTo>
                <a:lnTo>
                  <a:pt x="90" y="686"/>
                </a:lnTo>
                <a:lnTo>
                  <a:pt x="107" y="684"/>
                </a:lnTo>
                <a:lnTo>
                  <a:pt x="124" y="681"/>
                </a:lnTo>
                <a:lnTo>
                  <a:pt x="141" y="678"/>
                </a:lnTo>
                <a:lnTo>
                  <a:pt x="158" y="675"/>
                </a:lnTo>
                <a:lnTo>
                  <a:pt x="175" y="672"/>
                </a:lnTo>
                <a:lnTo>
                  <a:pt x="192" y="668"/>
                </a:lnTo>
                <a:lnTo>
                  <a:pt x="208" y="663"/>
                </a:lnTo>
                <a:lnTo>
                  <a:pt x="225" y="658"/>
                </a:lnTo>
                <a:lnTo>
                  <a:pt x="241" y="653"/>
                </a:lnTo>
                <a:lnTo>
                  <a:pt x="257" y="648"/>
                </a:lnTo>
                <a:lnTo>
                  <a:pt x="273" y="642"/>
                </a:lnTo>
                <a:lnTo>
                  <a:pt x="288" y="636"/>
                </a:lnTo>
                <a:lnTo>
                  <a:pt x="304" y="629"/>
                </a:lnTo>
                <a:lnTo>
                  <a:pt x="319" y="622"/>
                </a:lnTo>
                <a:lnTo>
                  <a:pt x="334" y="615"/>
                </a:lnTo>
                <a:lnTo>
                  <a:pt x="349" y="607"/>
                </a:lnTo>
                <a:lnTo>
                  <a:pt x="364" y="599"/>
                </a:lnTo>
                <a:lnTo>
                  <a:pt x="378" y="591"/>
                </a:lnTo>
                <a:lnTo>
                  <a:pt x="393" y="583"/>
                </a:lnTo>
                <a:lnTo>
                  <a:pt x="407" y="574"/>
                </a:lnTo>
                <a:lnTo>
                  <a:pt x="421" y="565"/>
                </a:lnTo>
                <a:lnTo>
                  <a:pt x="435" y="555"/>
                </a:lnTo>
                <a:lnTo>
                  <a:pt x="448" y="545"/>
                </a:lnTo>
                <a:lnTo>
                  <a:pt x="461" y="535"/>
                </a:lnTo>
                <a:lnTo>
                  <a:pt x="474" y="525"/>
                </a:lnTo>
                <a:lnTo>
                  <a:pt x="487" y="514"/>
                </a:lnTo>
                <a:lnTo>
                  <a:pt x="499" y="503"/>
                </a:lnTo>
                <a:lnTo>
                  <a:pt x="511" y="492"/>
                </a:lnTo>
                <a:lnTo>
                  <a:pt x="523" y="480"/>
                </a:lnTo>
                <a:lnTo>
                  <a:pt x="535" y="469"/>
                </a:lnTo>
                <a:lnTo>
                  <a:pt x="546" y="457"/>
                </a:lnTo>
                <a:lnTo>
                  <a:pt x="558" y="444"/>
                </a:lnTo>
                <a:lnTo>
                  <a:pt x="568" y="432"/>
                </a:lnTo>
                <a:lnTo>
                  <a:pt x="579" y="419"/>
                </a:lnTo>
                <a:lnTo>
                  <a:pt x="589" y="406"/>
                </a:lnTo>
                <a:lnTo>
                  <a:pt x="599" y="392"/>
                </a:lnTo>
                <a:lnTo>
                  <a:pt x="609" y="379"/>
                </a:lnTo>
                <a:lnTo>
                  <a:pt x="618" y="365"/>
                </a:lnTo>
                <a:lnTo>
                  <a:pt x="627" y="351"/>
                </a:lnTo>
                <a:lnTo>
                  <a:pt x="636" y="337"/>
                </a:lnTo>
                <a:lnTo>
                  <a:pt x="644" y="322"/>
                </a:lnTo>
                <a:lnTo>
                  <a:pt x="652" y="308"/>
                </a:lnTo>
                <a:lnTo>
                  <a:pt x="660" y="293"/>
                </a:lnTo>
                <a:lnTo>
                  <a:pt x="667" y="278"/>
                </a:lnTo>
                <a:lnTo>
                  <a:pt x="674" y="262"/>
                </a:lnTo>
                <a:lnTo>
                  <a:pt x="681" y="247"/>
                </a:lnTo>
                <a:lnTo>
                  <a:pt x="687" y="231"/>
                </a:lnTo>
                <a:lnTo>
                  <a:pt x="693" y="215"/>
                </a:lnTo>
                <a:lnTo>
                  <a:pt x="698" y="199"/>
                </a:lnTo>
                <a:lnTo>
                  <a:pt x="704" y="183"/>
                </a:lnTo>
                <a:lnTo>
                  <a:pt x="708" y="166"/>
                </a:lnTo>
                <a:lnTo>
                  <a:pt x="713" y="150"/>
                </a:lnTo>
                <a:lnTo>
                  <a:pt x="717" y="133"/>
                </a:lnTo>
                <a:lnTo>
                  <a:pt x="720" y="116"/>
                </a:lnTo>
                <a:lnTo>
                  <a:pt x="723" y="99"/>
                </a:lnTo>
                <a:lnTo>
                  <a:pt x="726" y="82"/>
                </a:lnTo>
                <a:lnTo>
                  <a:pt x="729" y="64"/>
                </a:lnTo>
                <a:lnTo>
                  <a:pt x="730" y="47"/>
                </a:lnTo>
                <a:lnTo>
                  <a:pt x="732" y="29"/>
                </a:lnTo>
                <a:lnTo>
                  <a:pt x="733" y="22"/>
                </a:lnTo>
                <a:lnTo>
                  <a:pt x="734" y="14"/>
                </a:lnTo>
                <a:lnTo>
                  <a:pt x="735" y="6"/>
                </a:lnTo>
                <a:lnTo>
                  <a:pt x="736" y="0"/>
                </a:lnTo>
                <a:close/>
              </a:path>
            </a:pathLst>
          </a:cu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59" name="Google Shape;859;p27"/>
          <p:cNvSpPr/>
          <p:nvPr/>
        </p:nvSpPr>
        <p:spPr>
          <a:xfrm>
            <a:off x="6096000" y="3321050"/>
            <a:ext cx="1870075" cy="1827213"/>
          </a:xfrm>
          <a:custGeom>
            <a:rect b="b" l="l" r="r" t="t"/>
            <a:pathLst>
              <a:path extrusionOk="0" h="1430" w="1461">
                <a:moveTo>
                  <a:pt x="0" y="697"/>
                </a:moveTo>
                <a:lnTo>
                  <a:pt x="0" y="679"/>
                </a:lnTo>
                <a:lnTo>
                  <a:pt x="2" y="661"/>
                </a:lnTo>
                <a:lnTo>
                  <a:pt x="3" y="643"/>
                </a:lnTo>
                <a:lnTo>
                  <a:pt x="6" y="625"/>
                </a:lnTo>
                <a:lnTo>
                  <a:pt x="8" y="608"/>
                </a:lnTo>
                <a:lnTo>
                  <a:pt x="11" y="591"/>
                </a:lnTo>
                <a:lnTo>
                  <a:pt x="15" y="573"/>
                </a:lnTo>
                <a:lnTo>
                  <a:pt x="19" y="556"/>
                </a:lnTo>
                <a:lnTo>
                  <a:pt x="23" y="539"/>
                </a:lnTo>
                <a:lnTo>
                  <a:pt x="28" y="523"/>
                </a:lnTo>
                <a:lnTo>
                  <a:pt x="33" y="506"/>
                </a:lnTo>
                <a:lnTo>
                  <a:pt x="39" y="490"/>
                </a:lnTo>
                <a:lnTo>
                  <a:pt x="44" y="473"/>
                </a:lnTo>
                <a:lnTo>
                  <a:pt x="51" y="457"/>
                </a:lnTo>
                <a:lnTo>
                  <a:pt x="58" y="441"/>
                </a:lnTo>
                <a:lnTo>
                  <a:pt x="65" y="426"/>
                </a:lnTo>
                <a:lnTo>
                  <a:pt x="72" y="410"/>
                </a:lnTo>
                <a:lnTo>
                  <a:pt x="80" y="395"/>
                </a:lnTo>
                <a:lnTo>
                  <a:pt x="88" y="380"/>
                </a:lnTo>
                <a:lnTo>
                  <a:pt x="97" y="365"/>
                </a:lnTo>
                <a:lnTo>
                  <a:pt x="106" y="350"/>
                </a:lnTo>
                <a:lnTo>
                  <a:pt x="115" y="336"/>
                </a:lnTo>
                <a:lnTo>
                  <a:pt x="125" y="321"/>
                </a:lnTo>
                <a:lnTo>
                  <a:pt x="135" y="307"/>
                </a:lnTo>
                <a:lnTo>
                  <a:pt x="145" y="294"/>
                </a:lnTo>
                <a:lnTo>
                  <a:pt x="155" y="280"/>
                </a:lnTo>
                <a:lnTo>
                  <a:pt x="166" y="267"/>
                </a:lnTo>
                <a:lnTo>
                  <a:pt x="178" y="254"/>
                </a:lnTo>
                <a:lnTo>
                  <a:pt x="189" y="241"/>
                </a:lnTo>
                <a:lnTo>
                  <a:pt x="201" y="228"/>
                </a:lnTo>
                <a:lnTo>
                  <a:pt x="213" y="216"/>
                </a:lnTo>
                <a:lnTo>
                  <a:pt x="225" y="204"/>
                </a:lnTo>
                <a:lnTo>
                  <a:pt x="238" y="192"/>
                </a:lnTo>
                <a:lnTo>
                  <a:pt x="251" y="181"/>
                </a:lnTo>
                <a:lnTo>
                  <a:pt x="264" y="170"/>
                </a:lnTo>
                <a:lnTo>
                  <a:pt x="278" y="159"/>
                </a:lnTo>
                <a:lnTo>
                  <a:pt x="291" y="149"/>
                </a:lnTo>
                <a:lnTo>
                  <a:pt x="305" y="138"/>
                </a:lnTo>
                <a:lnTo>
                  <a:pt x="319" y="129"/>
                </a:lnTo>
                <a:lnTo>
                  <a:pt x="334" y="119"/>
                </a:lnTo>
                <a:lnTo>
                  <a:pt x="349" y="110"/>
                </a:lnTo>
                <a:lnTo>
                  <a:pt x="363" y="101"/>
                </a:lnTo>
                <a:lnTo>
                  <a:pt x="379" y="92"/>
                </a:lnTo>
                <a:lnTo>
                  <a:pt x="394" y="84"/>
                </a:lnTo>
                <a:lnTo>
                  <a:pt x="409" y="76"/>
                </a:lnTo>
                <a:lnTo>
                  <a:pt x="425" y="69"/>
                </a:lnTo>
                <a:lnTo>
                  <a:pt x="441" y="61"/>
                </a:lnTo>
                <a:lnTo>
                  <a:pt x="457" y="55"/>
                </a:lnTo>
                <a:lnTo>
                  <a:pt x="474" y="48"/>
                </a:lnTo>
                <a:lnTo>
                  <a:pt x="490" y="42"/>
                </a:lnTo>
                <a:lnTo>
                  <a:pt x="507" y="37"/>
                </a:lnTo>
                <a:lnTo>
                  <a:pt x="524" y="31"/>
                </a:lnTo>
                <a:lnTo>
                  <a:pt x="541" y="26"/>
                </a:lnTo>
                <a:lnTo>
                  <a:pt x="558" y="22"/>
                </a:lnTo>
                <a:lnTo>
                  <a:pt x="575" y="18"/>
                </a:lnTo>
                <a:lnTo>
                  <a:pt x="592" y="14"/>
                </a:lnTo>
                <a:lnTo>
                  <a:pt x="610" y="11"/>
                </a:lnTo>
                <a:lnTo>
                  <a:pt x="628" y="8"/>
                </a:lnTo>
                <a:lnTo>
                  <a:pt x="645" y="5"/>
                </a:lnTo>
                <a:lnTo>
                  <a:pt x="663" y="3"/>
                </a:lnTo>
                <a:lnTo>
                  <a:pt x="681" y="2"/>
                </a:lnTo>
                <a:lnTo>
                  <a:pt x="700" y="1"/>
                </a:lnTo>
                <a:lnTo>
                  <a:pt x="718" y="0"/>
                </a:lnTo>
                <a:lnTo>
                  <a:pt x="736" y="0"/>
                </a:lnTo>
                <a:lnTo>
                  <a:pt x="755" y="0"/>
                </a:lnTo>
                <a:lnTo>
                  <a:pt x="773" y="1"/>
                </a:lnTo>
                <a:lnTo>
                  <a:pt x="792" y="2"/>
                </a:lnTo>
                <a:lnTo>
                  <a:pt x="810" y="4"/>
                </a:lnTo>
                <a:lnTo>
                  <a:pt x="828" y="6"/>
                </a:lnTo>
                <a:lnTo>
                  <a:pt x="847" y="8"/>
                </a:lnTo>
                <a:lnTo>
                  <a:pt x="864" y="11"/>
                </a:lnTo>
                <a:lnTo>
                  <a:pt x="882" y="14"/>
                </a:lnTo>
                <a:lnTo>
                  <a:pt x="900" y="18"/>
                </a:lnTo>
                <a:lnTo>
                  <a:pt x="917" y="22"/>
                </a:lnTo>
                <a:lnTo>
                  <a:pt x="935" y="27"/>
                </a:lnTo>
                <a:lnTo>
                  <a:pt x="952" y="32"/>
                </a:lnTo>
                <a:lnTo>
                  <a:pt x="969" y="37"/>
                </a:lnTo>
                <a:lnTo>
                  <a:pt x="985" y="43"/>
                </a:lnTo>
                <a:lnTo>
                  <a:pt x="1002" y="49"/>
                </a:lnTo>
                <a:lnTo>
                  <a:pt x="1018" y="56"/>
                </a:lnTo>
                <a:lnTo>
                  <a:pt x="1034" y="63"/>
                </a:lnTo>
                <a:lnTo>
                  <a:pt x="1050" y="70"/>
                </a:lnTo>
                <a:lnTo>
                  <a:pt x="1066" y="78"/>
                </a:lnTo>
                <a:lnTo>
                  <a:pt x="1082" y="86"/>
                </a:lnTo>
                <a:lnTo>
                  <a:pt x="1097" y="95"/>
                </a:lnTo>
                <a:lnTo>
                  <a:pt x="1112" y="103"/>
                </a:lnTo>
                <a:lnTo>
                  <a:pt x="1127" y="112"/>
                </a:lnTo>
                <a:lnTo>
                  <a:pt x="1141" y="122"/>
                </a:lnTo>
                <a:lnTo>
                  <a:pt x="1156" y="132"/>
                </a:lnTo>
                <a:lnTo>
                  <a:pt x="1170" y="142"/>
                </a:lnTo>
                <a:lnTo>
                  <a:pt x="1184" y="152"/>
                </a:lnTo>
                <a:lnTo>
                  <a:pt x="1197" y="163"/>
                </a:lnTo>
                <a:lnTo>
                  <a:pt x="1210" y="174"/>
                </a:lnTo>
                <a:lnTo>
                  <a:pt x="1223" y="186"/>
                </a:lnTo>
                <a:lnTo>
                  <a:pt x="1236" y="197"/>
                </a:lnTo>
                <a:lnTo>
                  <a:pt x="1249" y="209"/>
                </a:lnTo>
                <a:lnTo>
                  <a:pt x="1261" y="221"/>
                </a:lnTo>
                <a:lnTo>
                  <a:pt x="1273" y="234"/>
                </a:lnTo>
                <a:lnTo>
                  <a:pt x="1284" y="247"/>
                </a:lnTo>
                <a:lnTo>
                  <a:pt x="1295" y="260"/>
                </a:lnTo>
                <a:lnTo>
                  <a:pt x="1306" y="273"/>
                </a:lnTo>
                <a:lnTo>
                  <a:pt x="1317" y="287"/>
                </a:lnTo>
                <a:lnTo>
                  <a:pt x="1327" y="301"/>
                </a:lnTo>
                <a:lnTo>
                  <a:pt x="1337" y="315"/>
                </a:lnTo>
                <a:lnTo>
                  <a:pt x="1347" y="329"/>
                </a:lnTo>
                <a:lnTo>
                  <a:pt x="1356" y="344"/>
                </a:lnTo>
                <a:lnTo>
                  <a:pt x="1365" y="359"/>
                </a:lnTo>
                <a:lnTo>
                  <a:pt x="1373" y="374"/>
                </a:lnTo>
                <a:lnTo>
                  <a:pt x="1382" y="389"/>
                </a:lnTo>
                <a:lnTo>
                  <a:pt x="1389" y="405"/>
                </a:lnTo>
                <a:lnTo>
                  <a:pt x="1397" y="421"/>
                </a:lnTo>
                <a:lnTo>
                  <a:pt x="1404" y="436"/>
                </a:lnTo>
                <a:lnTo>
                  <a:pt x="1411" y="453"/>
                </a:lnTo>
                <a:lnTo>
                  <a:pt x="1417" y="469"/>
                </a:lnTo>
                <a:lnTo>
                  <a:pt x="1423" y="485"/>
                </a:lnTo>
                <a:lnTo>
                  <a:pt x="1428" y="502"/>
                </a:lnTo>
                <a:lnTo>
                  <a:pt x="1433" y="519"/>
                </a:lnTo>
                <a:lnTo>
                  <a:pt x="1438" y="536"/>
                </a:lnTo>
                <a:lnTo>
                  <a:pt x="1442" y="553"/>
                </a:lnTo>
                <a:lnTo>
                  <a:pt x="1446" y="571"/>
                </a:lnTo>
                <a:lnTo>
                  <a:pt x="1450" y="588"/>
                </a:lnTo>
                <a:lnTo>
                  <a:pt x="1452" y="606"/>
                </a:lnTo>
                <a:lnTo>
                  <a:pt x="1455" y="624"/>
                </a:lnTo>
                <a:lnTo>
                  <a:pt x="1457" y="642"/>
                </a:lnTo>
                <a:lnTo>
                  <a:pt x="1459" y="660"/>
                </a:lnTo>
                <a:lnTo>
                  <a:pt x="1460" y="678"/>
                </a:lnTo>
                <a:lnTo>
                  <a:pt x="1461" y="696"/>
                </a:lnTo>
                <a:lnTo>
                  <a:pt x="1461" y="715"/>
                </a:lnTo>
                <a:lnTo>
                  <a:pt x="1461" y="733"/>
                </a:lnTo>
                <a:lnTo>
                  <a:pt x="1460" y="751"/>
                </a:lnTo>
                <a:lnTo>
                  <a:pt x="1459" y="770"/>
                </a:lnTo>
                <a:lnTo>
                  <a:pt x="1457" y="788"/>
                </a:lnTo>
                <a:lnTo>
                  <a:pt x="1455" y="806"/>
                </a:lnTo>
                <a:lnTo>
                  <a:pt x="1452" y="824"/>
                </a:lnTo>
                <a:lnTo>
                  <a:pt x="1450" y="841"/>
                </a:lnTo>
                <a:lnTo>
                  <a:pt x="1446" y="859"/>
                </a:lnTo>
                <a:lnTo>
                  <a:pt x="1442" y="876"/>
                </a:lnTo>
                <a:lnTo>
                  <a:pt x="1438" y="893"/>
                </a:lnTo>
                <a:lnTo>
                  <a:pt x="1433" y="910"/>
                </a:lnTo>
                <a:lnTo>
                  <a:pt x="1428" y="927"/>
                </a:lnTo>
                <a:lnTo>
                  <a:pt x="1423" y="944"/>
                </a:lnTo>
                <a:lnTo>
                  <a:pt x="1417" y="960"/>
                </a:lnTo>
                <a:lnTo>
                  <a:pt x="1411" y="977"/>
                </a:lnTo>
                <a:lnTo>
                  <a:pt x="1404" y="993"/>
                </a:lnTo>
                <a:lnTo>
                  <a:pt x="1397" y="1009"/>
                </a:lnTo>
                <a:lnTo>
                  <a:pt x="1389" y="1025"/>
                </a:lnTo>
                <a:lnTo>
                  <a:pt x="1382" y="1040"/>
                </a:lnTo>
                <a:lnTo>
                  <a:pt x="1373" y="1055"/>
                </a:lnTo>
                <a:lnTo>
                  <a:pt x="1365" y="1071"/>
                </a:lnTo>
                <a:lnTo>
                  <a:pt x="1356" y="1085"/>
                </a:lnTo>
                <a:lnTo>
                  <a:pt x="1347" y="1100"/>
                </a:lnTo>
                <a:lnTo>
                  <a:pt x="1337" y="1114"/>
                </a:lnTo>
                <a:lnTo>
                  <a:pt x="1327" y="1129"/>
                </a:lnTo>
                <a:lnTo>
                  <a:pt x="1317" y="1142"/>
                </a:lnTo>
                <a:lnTo>
                  <a:pt x="1306" y="1156"/>
                </a:lnTo>
                <a:lnTo>
                  <a:pt x="1295" y="1169"/>
                </a:lnTo>
                <a:lnTo>
                  <a:pt x="1284" y="1183"/>
                </a:lnTo>
                <a:lnTo>
                  <a:pt x="1273" y="1195"/>
                </a:lnTo>
                <a:lnTo>
                  <a:pt x="1261" y="1208"/>
                </a:lnTo>
                <a:lnTo>
                  <a:pt x="1249" y="1220"/>
                </a:lnTo>
                <a:lnTo>
                  <a:pt x="1236" y="1232"/>
                </a:lnTo>
                <a:lnTo>
                  <a:pt x="1223" y="1244"/>
                </a:lnTo>
                <a:lnTo>
                  <a:pt x="1210" y="1255"/>
                </a:lnTo>
                <a:lnTo>
                  <a:pt x="1197" y="1266"/>
                </a:lnTo>
                <a:lnTo>
                  <a:pt x="1184" y="1277"/>
                </a:lnTo>
                <a:lnTo>
                  <a:pt x="1170" y="1288"/>
                </a:lnTo>
                <a:lnTo>
                  <a:pt x="1156" y="1298"/>
                </a:lnTo>
                <a:lnTo>
                  <a:pt x="1141" y="1307"/>
                </a:lnTo>
                <a:lnTo>
                  <a:pt x="1127" y="1317"/>
                </a:lnTo>
                <a:lnTo>
                  <a:pt x="1112" y="1326"/>
                </a:lnTo>
                <a:lnTo>
                  <a:pt x="1097" y="1335"/>
                </a:lnTo>
                <a:lnTo>
                  <a:pt x="1082" y="1343"/>
                </a:lnTo>
                <a:lnTo>
                  <a:pt x="1066" y="1351"/>
                </a:lnTo>
                <a:lnTo>
                  <a:pt x="1050" y="1359"/>
                </a:lnTo>
                <a:lnTo>
                  <a:pt x="1034" y="1366"/>
                </a:lnTo>
                <a:lnTo>
                  <a:pt x="1018" y="1373"/>
                </a:lnTo>
                <a:lnTo>
                  <a:pt x="1002" y="1380"/>
                </a:lnTo>
                <a:lnTo>
                  <a:pt x="985" y="1386"/>
                </a:lnTo>
                <a:lnTo>
                  <a:pt x="969" y="1392"/>
                </a:lnTo>
                <a:lnTo>
                  <a:pt x="952" y="1397"/>
                </a:lnTo>
                <a:lnTo>
                  <a:pt x="935" y="1402"/>
                </a:lnTo>
                <a:lnTo>
                  <a:pt x="917" y="1407"/>
                </a:lnTo>
                <a:lnTo>
                  <a:pt x="900" y="1411"/>
                </a:lnTo>
                <a:lnTo>
                  <a:pt x="882" y="1415"/>
                </a:lnTo>
                <a:lnTo>
                  <a:pt x="864" y="1418"/>
                </a:lnTo>
                <a:lnTo>
                  <a:pt x="847" y="1421"/>
                </a:lnTo>
                <a:lnTo>
                  <a:pt x="828" y="1424"/>
                </a:lnTo>
                <a:lnTo>
                  <a:pt x="810" y="1426"/>
                </a:lnTo>
                <a:lnTo>
                  <a:pt x="792" y="1427"/>
                </a:lnTo>
                <a:lnTo>
                  <a:pt x="773" y="1429"/>
                </a:lnTo>
                <a:lnTo>
                  <a:pt x="755" y="1429"/>
                </a:lnTo>
                <a:lnTo>
                  <a:pt x="736" y="1430"/>
                </a:lnTo>
                <a:lnTo>
                  <a:pt x="725" y="1429"/>
                </a:lnTo>
                <a:lnTo>
                  <a:pt x="714" y="1429"/>
                </a:lnTo>
                <a:lnTo>
                  <a:pt x="693" y="1427"/>
                </a:lnTo>
                <a:lnTo>
                  <a:pt x="693" y="1409"/>
                </a:lnTo>
                <a:lnTo>
                  <a:pt x="692" y="1392"/>
                </a:lnTo>
                <a:lnTo>
                  <a:pt x="691" y="1374"/>
                </a:lnTo>
                <a:lnTo>
                  <a:pt x="690" y="1357"/>
                </a:lnTo>
                <a:lnTo>
                  <a:pt x="689" y="1339"/>
                </a:lnTo>
                <a:lnTo>
                  <a:pt x="686" y="1322"/>
                </a:lnTo>
                <a:lnTo>
                  <a:pt x="684" y="1305"/>
                </a:lnTo>
                <a:lnTo>
                  <a:pt x="681" y="1288"/>
                </a:lnTo>
                <a:lnTo>
                  <a:pt x="678" y="1271"/>
                </a:lnTo>
                <a:lnTo>
                  <a:pt x="674" y="1254"/>
                </a:lnTo>
                <a:lnTo>
                  <a:pt x="670" y="1238"/>
                </a:lnTo>
                <a:lnTo>
                  <a:pt x="666" y="1221"/>
                </a:lnTo>
                <a:lnTo>
                  <a:pt x="661" y="1205"/>
                </a:lnTo>
                <a:lnTo>
                  <a:pt x="656" y="1189"/>
                </a:lnTo>
                <a:lnTo>
                  <a:pt x="650" y="1173"/>
                </a:lnTo>
                <a:lnTo>
                  <a:pt x="645" y="1157"/>
                </a:lnTo>
                <a:lnTo>
                  <a:pt x="638" y="1141"/>
                </a:lnTo>
                <a:lnTo>
                  <a:pt x="632" y="1126"/>
                </a:lnTo>
                <a:lnTo>
                  <a:pt x="625" y="1110"/>
                </a:lnTo>
                <a:lnTo>
                  <a:pt x="618" y="1095"/>
                </a:lnTo>
                <a:lnTo>
                  <a:pt x="610" y="1080"/>
                </a:lnTo>
                <a:lnTo>
                  <a:pt x="602" y="1065"/>
                </a:lnTo>
                <a:lnTo>
                  <a:pt x="594" y="1051"/>
                </a:lnTo>
                <a:lnTo>
                  <a:pt x="585" y="1037"/>
                </a:lnTo>
                <a:lnTo>
                  <a:pt x="576" y="1023"/>
                </a:lnTo>
                <a:lnTo>
                  <a:pt x="567" y="1009"/>
                </a:lnTo>
                <a:lnTo>
                  <a:pt x="558" y="995"/>
                </a:lnTo>
                <a:lnTo>
                  <a:pt x="548" y="981"/>
                </a:lnTo>
                <a:lnTo>
                  <a:pt x="538" y="968"/>
                </a:lnTo>
                <a:lnTo>
                  <a:pt x="528" y="955"/>
                </a:lnTo>
                <a:lnTo>
                  <a:pt x="517" y="943"/>
                </a:lnTo>
                <a:lnTo>
                  <a:pt x="506" y="930"/>
                </a:lnTo>
                <a:lnTo>
                  <a:pt x="495" y="918"/>
                </a:lnTo>
                <a:lnTo>
                  <a:pt x="483" y="906"/>
                </a:lnTo>
                <a:lnTo>
                  <a:pt x="471" y="894"/>
                </a:lnTo>
                <a:lnTo>
                  <a:pt x="459" y="883"/>
                </a:lnTo>
                <a:lnTo>
                  <a:pt x="447" y="872"/>
                </a:lnTo>
                <a:lnTo>
                  <a:pt x="434" y="861"/>
                </a:lnTo>
                <a:lnTo>
                  <a:pt x="422" y="850"/>
                </a:lnTo>
                <a:lnTo>
                  <a:pt x="408" y="840"/>
                </a:lnTo>
                <a:lnTo>
                  <a:pt x="395" y="830"/>
                </a:lnTo>
                <a:lnTo>
                  <a:pt x="382" y="821"/>
                </a:lnTo>
                <a:lnTo>
                  <a:pt x="368" y="811"/>
                </a:lnTo>
                <a:lnTo>
                  <a:pt x="354" y="802"/>
                </a:lnTo>
                <a:lnTo>
                  <a:pt x="340" y="794"/>
                </a:lnTo>
                <a:lnTo>
                  <a:pt x="325" y="785"/>
                </a:lnTo>
                <a:lnTo>
                  <a:pt x="310" y="777"/>
                </a:lnTo>
                <a:lnTo>
                  <a:pt x="295" y="770"/>
                </a:lnTo>
                <a:lnTo>
                  <a:pt x="280" y="762"/>
                </a:lnTo>
                <a:lnTo>
                  <a:pt x="265" y="755"/>
                </a:lnTo>
                <a:lnTo>
                  <a:pt x="250" y="749"/>
                </a:lnTo>
                <a:lnTo>
                  <a:pt x="234" y="742"/>
                </a:lnTo>
                <a:lnTo>
                  <a:pt x="218" y="737"/>
                </a:lnTo>
                <a:lnTo>
                  <a:pt x="202" y="731"/>
                </a:lnTo>
                <a:lnTo>
                  <a:pt x="186" y="726"/>
                </a:lnTo>
                <a:lnTo>
                  <a:pt x="169" y="721"/>
                </a:lnTo>
                <a:lnTo>
                  <a:pt x="152" y="717"/>
                </a:lnTo>
                <a:lnTo>
                  <a:pt x="136" y="713"/>
                </a:lnTo>
                <a:lnTo>
                  <a:pt x="119" y="709"/>
                </a:lnTo>
                <a:lnTo>
                  <a:pt x="102" y="706"/>
                </a:lnTo>
                <a:lnTo>
                  <a:pt x="84" y="703"/>
                </a:lnTo>
                <a:lnTo>
                  <a:pt x="67" y="701"/>
                </a:lnTo>
                <a:lnTo>
                  <a:pt x="49" y="699"/>
                </a:lnTo>
                <a:lnTo>
                  <a:pt x="32" y="698"/>
                </a:lnTo>
                <a:lnTo>
                  <a:pt x="16" y="697"/>
                </a:lnTo>
                <a:lnTo>
                  <a:pt x="0" y="697"/>
                </a:lnTo>
                <a:close/>
              </a:path>
            </a:pathLst>
          </a:cu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860" name="Google Shape;860;p27"/>
          <p:cNvSpPr/>
          <p:nvPr/>
        </p:nvSpPr>
        <p:spPr>
          <a:xfrm>
            <a:off x="5159896" y="2697510"/>
            <a:ext cx="1118220" cy="1014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6000"/>
              <a:buFont typeface="Arial"/>
              <a:buNone/>
            </a:pPr>
            <a:r>
              <a:rPr b="1" i="0" lang="en-US" sz="6000" u="none" cap="none" strike="noStrike">
                <a:solidFill>
                  <a:schemeClr val="lt1"/>
                </a:solidFill>
                <a:latin typeface="Arial"/>
                <a:ea typeface="Arial"/>
                <a:cs typeface="Arial"/>
                <a:sym typeface="Arial"/>
              </a:rPr>
              <a:t>S</a:t>
            </a:r>
            <a:endParaRPr b="1" i="0" sz="6000" u="none" cap="none" strike="noStrike">
              <a:solidFill>
                <a:schemeClr val="lt1"/>
              </a:solidFill>
              <a:latin typeface="Arial"/>
              <a:ea typeface="Arial"/>
              <a:cs typeface="Arial"/>
              <a:sym typeface="Arial"/>
            </a:endParaRPr>
          </a:p>
        </p:txBody>
      </p:sp>
      <p:sp>
        <p:nvSpPr>
          <p:cNvPr descr="#clear#" id="861" name="Google Shape;861;p27"/>
          <p:cNvSpPr/>
          <p:nvPr/>
        </p:nvSpPr>
        <p:spPr>
          <a:xfrm>
            <a:off x="6329442" y="3501008"/>
            <a:ext cx="1118220" cy="1014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6000"/>
              <a:buFont typeface="Arial"/>
              <a:buNone/>
            </a:pPr>
            <a:r>
              <a:rPr b="1" i="0" lang="en-US" sz="6000" u="none" cap="none" strike="noStrike">
                <a:solidFill>
                  <a:schemeClr val="lt1"/>
                </a:solidFill>
                <a:latin typeface="Arial"/>
                <a:ea typeface="Arial"/>
                <a:cs typeface="Arial"/>
                <a:sym typeface="Arial"/>
              </a:rPr>
              <a:t>W</a:t>
            </a:r>
            <a:endParaRPr b="1" i="0" sz="11500" u="none" cap="none" strike="noStrike">
              <a:solidFill>
                <a:schemeClr val="lt1"/>
              </a:solidFill>
              <a:latin typeface="Arial"/>
              <a:ea typeface="Arial"/>
              <a:cs typeface="Arial"/>
              <a:sym typeface="Arial"/>
            </a:endParaRPr>
          </a:p>
        </p:txBody>
      </p:sp>
      <p:sp>
        <p:nvSpPr>
          <p:cNvPr descr="#clear#" id="862" name="Google Shape;862;p27"/>
          <p:cNvSpPr/>
          <p:nvPr/>
        </p:nvSpPr>
        <p:spPr>
          <a:xfrm>
            <a:off x="5519936" y="4797152"/>
            <a:ext cx="1118220" cy="1014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6000"/>
              <a:buFont typeface="Arial"/>
              <a:buNone/>
            </a:pPr>
            <a:r>
              <a:rPr b="1" i="0" lang="en-US" sz="6000" u="none" cap="none" strike="noStrike">
                <a:solidFill>
                  <a:schemeClr val="lt1"/>
                </a:solidFill>
                <a:latin typeface="Arial"/>
                <a:ea typeface="Arial"/>
                <a:cs typeface="Arial"/>
                <a:sym typeface="Arial"/>
              </a:rPr>
              <a:t>T</a:t>
            </a:r>
            <a:endParaRPr b="1" i="0" sz="11500" u="none" cap="none" strike="noStrike">
              <a:solidFill>
                <a:schemeClr val="lt1"/>
              </a:solidFill>
              <a:latin typeface="Arial"/>
              <a:ea typeface="Arial"/>
              <a:cs typeface="Arial"/>
              <a:sym typeface="Arial"/>
            </a:endParaRPr>
          </a:p>
        </p:txBody>
      </p:sp>
      <p:sp>
        <p:nvSpPr>
          <p:cNvPr descr="#clear#" id="863" name="Google Shape;863;p27"/>
          <p:cNvSpPr/>
          <p:nvPr/>
        </p:nvSpPr>
        <p:spPr>
          <a:xfrm>
            <a:off x="4295800" y="3717032"/>
            <a:ext cx="1118220" cy="1014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6000"/>
              <a:buFont typeface="Arial"/>
              <a:buNone/>
            </a:pPr>
            <a:r>
              <a:rPr b="1" i="0" lang="en-US" sz="6000" u="none" cap="none" strike="noStrike">
                <a:solidFill>
                  <a:schemeClr val="lt1"/>
                </a:solidFill>
                <a:latin typeface="Arial"/>
                <a:ea typeface="Arial"/>
                <a:cs typeface="Arial"/>
                <a:sym typeface="Arial"/>
              </a:rPr>
              <a:t>O</a:t>
            </a:r>
            <a:endParaRPr b="1" i="0" sz="11500" u="none" cap="none" strike="noStrike">
              <a:solidFill>
                <a:schemeClr val="lt1"/>
              </a:solidFill>
              <a:latin typeface="Arial"/>
              <a:ea typeface="Arial"/>
              <a:cs typeface="Arial"/>
              <a:sym typeface="Arial"/>
            </a:endParaRPr>
          </a:p>
        </p:txBody>
      </p:sp>
      <p:sp>
        <p:nvSpPr>
          <p:cNvPr descr="#clear#" id="864" name="Google Shape;864;p27"/>
          <p:cNvSpPr/>
          <p:nvPr/>
        </p:nvSpPr>
        <p:spPr>
          <a:xfrm>
            <a:off x="5880100" y="3141663"/>
            <a:ext cx="1223963"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trength</a:t>
            </a:r>
            <a:endParaRPr b="1" i="0" sz="1200" u="none">
              <a:solidFill>
                <a:schemeClr val="lt1"/>
              </a:solidFill>
              <a:latin typeface="Arial"/>
              <a:ea typeface="Arial"/>
              <a:cs typeface="Arial"/>
              <a:sym typeface="Arial"/>
            </a:endParaRPr>
          </a:p>
        </p:txBody>
      </p:sp>
      <p:sp>
        <p:nvSpPr>
          <p:cNvPr descr="#clear#" id="865" name="Google Shape;865;p27"/>
          <p:cNvSpPr/>
          <p:nvPr/>
        </p:nvSpPr>
        <p:spPr>
          <a:xfrm>
            <a:off x="7094538" y="4076700"/>
            <a:ext cx="873125"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eakness</a:t>
            </a:r>
            <a:endParaRPr b="1" i="0" sz="1200" u="none">
              <a:solidFill>
                <a:schemeClr val="lt1"/>
              </a:solidFill>
              <a:latin typeface="Arial"/>
              <a:ea typeface="Arial"/>
              <a:cs typeface="Arial"/>
              <a:sym typeface="Arial"/>
            </a:endParaRPr>
          </a:p>
        </p:txBody>
      </p:sp>
      <p:sp>
        <p:nvSpPr>
          <p:cNvPr descr="#clear#" id="866" name="Google Shape;866;p27"/>
          <p:cNvSpPr/>
          <p:nvPr/>
        </p:nvSpPr>
        <p:spPr>
          <a:xfrm>
            <a:off x="6110288" y="5354638"/>
            <a:ext cx="874712"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hreat</a:t>
            </a:r>
            <a:endParaRPr b="1" i="0" sz="1200" u="none">
              <a:solidFill>
                <a:schemeClr val="lt1"/>
              </a:solidFill>
              <a:latin typeface="Arial"/>
              <a:ea typeface="Arial"/>
              <a:cs typeface="Arial"/>
              <a:sym typeface="Arial"/>
            </a:endParaRPr>
          </a:p>
        </p:txBody>
      </p:sp>
      <p:sp>
        <p:nvSpPr>
          <p:cNvPr descr="#clear#" id="867" name="Google Shape;867;p27"/>
          <p:cNvSpPr/>
          <p:nvPr/>
        </p:nvSpPr>
        <p:spPr>
          <a:xfrm>
            <a:off x="5078413" y="4256088"/>
            <a:ext cx="1223962"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pportunity</a:t>
            </a:r>
            <a:endParaRPr b="1" i="0" sz="1200" u="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28"/>
          <p:cNvSpPr/>
          <p:nvPr/>
        </p:nvSpPr>
        <p:spPr>
          <a:xfrm>
            <a:off x="2063552" y="3501008"/>
            <a:ext cx="4248472" cy="468052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873" name="Google Shape;873;p28"/>
          <p:cNvSpPr txBox="1"/>
          <p:nvPr>
            <p:ph type="title"/>
          </p:nvPr>
        </p:nvSpPr>
        <p:spPr>
          <a:xfrm>
            <a:off x="-21907" y="165100"/>
            <a:ext cx="8229600" cy="64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404040"/>
                </a:solidFill>
                <a:latin typeface="Arial"/>
                <a:ea typeface="Arial"/>
                <a:cs typeface="Arial"/>
                <a:sym typeface="Arial"/>
              </a:rPr>
              <a:t>ADD A TITLE SLIDE</a:t>
            </a:r>
            <a:endParaRPr b="1" sz="3600">
              <a:solidFill>
                <a:srgbClr val="404040"/>
              </a:solidFill>
              <a:latin typeface="Arial"/>
              <a:ea typeface="Arial"/>
              <a:cs typeface="Arial"/>
              <a:sym typeface="Arial"/>
            </a:endParaRPr>
          </a:p>
        </p:txBody>
      </p:sp>
      <p:sp>
        <p:nvSpPr>
          <p:cNvPr descr="#clear#" id="874" name="Google Shape;874;p28"/>
          <p:cNvSpPr txBox="1"/>
          <p:nvPr/>
        </p:nvSpPr>
        <p:spPr>
          <a:xfrm>
            <a:off x="1827213" y="1052513"/>
            <a:ext cx="85280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Arial"/>
              <a:buNone/>
            </a:pPr>
            <a:r>
              <a:rPr b="0" i="0" lang="en-US" sz="12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200" u="none">
              <a:solidFill>
                <a:srgbClr val="404040"/>
              </a:solidFill>
              <a:latin typeface="Arial"/>
              <a:ea typeface="Arial"/>
              <a:cs typeface="Arial"/>
              <a:sym typeface="Arial"/>
            </a:endParaRPr>
          </a:p>
        </p:txBody>
      </p:sp>
      <p:sp>
        <p:nvSpPr>
          <p:cNvPr id="875" name="Google Shape;875;p28"/>
          <p:cNvSpPr/>
          <p:nvPr/>
        </p:nvSpPr>
        <p:spPr>
          <a:xfrm>
            <a:off x="6959600" y="6107113"/>
            <a:ext cx="144463" cy="341313"/>
          </a:xfrm>
          <a:custGeom>
            <a:rect b="b" l="l" r="r" t="t"/>
            <a:pathLst>
              <a:path extrusionOk="0" h="710" w="277">
                <a:moveTo>
                  <a:pt x="141" y="154"/>
                </a:moveTo>
                <a:lnTo>
                  <a:pt x="141" y="154"/>
                </a:lnTo>
                <a:lnTo>
                  <a:pt x="155" y="153"/>
                </a:lnTo>
                <a:lnTo>
                  <a:pt x="168" y="147"/>
                </a:lnTo>
                <a:lnTo>
                  <a:pt x="182" y="141"/>
                </a:lnTo>
                <a:lnTo>
                  <a:pt x="193" y="131"/>
                </a:lnTo>
                <a:lnTo>
                  <a:pt x="202" y="119"/>
                </a:lnTo>
                <a:lnTo>
                  <a:pt x="210" y="107"/>
                </a:lnTo>
                <a:lnTo>
                  <a:pt x="212" y="93"/>
                </a:lnTo>
                <a:lnTo>
                  <a:pt x="215" y="76"/>
                </a:lnTo>
                <a:lnTo>
                  <a:pt x="215" y="76"/>
                </a:lnTo>
                <a:lnTo>
                  <a:pt x="212" y="60"/>
                </a:lnTo>
                <a:lnTo>
                  <a:pt x="210" y="47"/>
                </a:lnTo>
                <a:lnTo>
                  <a:pt x="202" y="34"/>
                </a:lnTo>
                <a:lnTo>
                  <a:pt x="193" y="22"/>
                </a:lnTo>
                <a:lnTo>
                  <a:pt x="182" y="13"/>
                </a:lnTo>
                <a:lnTo>
                  <a:pt x="168" y="6"/>
                </a:lnTo>
                <a:lnTo>
                  <a:pt x="155" y="2"/>
                </a:lnTo>
                <a:lnTo>
                  <a:pt x="141" y="0"/>
                </a:lnTo>
                <a:lnTo>
                  <a:pt x="141" y="0"/>
                </a:lnTo>
                <a:lnTo>
                  <a:pt x="124" y="2"/>
                </a:lnTo>
                <a:lnTo>
                  <a:pt x="111" y="6"/>
                </a:lnTo>
                <a:lnTo>
                  <a:pt x="98" y="13"/>
                </a:lnTo>
                <a:lnTo>
                  <a:pt x="88" y="22"/>
                </a:lnTo>
                <a:lnTo>
                  <a:pt x="79" y="34"/>
                </a:lnTo>
                <a:lnTo>
                  <a:pt x="71" y="47"/>
                </a:lnTo>
                <a:lnTo>
                  <a:pt x="67" y="60"/>
                </a:lnTo>
                <a:lnTo>
                  <a:pt x="66" y="76"/>
                </a:lnTo>
                <a:lnTo>
                  <a:pt x="66" y="76"/>
                </a:lnTo>
                <a:lnTo>
                  <a:pt x="67" y="93"/>
                </a:lnTo>
                <a:lnTo>
                  <a:pt x="71" y="107"/>
                </a:lnTo>
                <a:lnTo>
                  <a:pt x="79" y="119"/>
                </a:lnTo>
                <a:lnTo>
                  <a:pt x="88" y="131"/>
                </a:lnTo>
                <a:lnTo>
                  <a:pt x="98" y="141"/>
                </a:lnTo>
                <a:lnTo>
                  <a:pt x="111" y="147"/>
                </a:lnTo>
                <a:lnTo>
                  <a:pt x="124" y="153"/>
                </a:lnTo>
                <a:lnTo>
                  <a:pt x="141" y="154"/>
                </a:lnTo>
                <a:lnTo>
                  <a:pt x="141" y="154"/>
                </a:lnTo>
                <a:close/>
                <a:moveTo>
                  <a:pt x="277" y="426"/>
                </a:moveTo>
                <a:lnTo>
                  <a:pt x="265" y="336"/>
                </a:lnTo>
                <a:lnTo>
                  <a:pt x="265" y="336"/>
                </a:lnTo>
                <a:lnTo>
                  <a:pt x="264" y="328"/>
                </a:lnTo>
                <a:lnTo>
                  <a:pt x="248" y="216"/>
                </a:lnTo>
                <a:lnTo>
                  <a:pt x="248" y="216"/>
                </a:lnTo>
                <a:lnTo>
                  <a:pt x="246" y="213"/>
                </a:lnTo>
                <a:lnTo>
                  <a:pt x="246" y="206"/>
                </a:lnTo>
                <a:lnTo>
                  <a:pt x="246" y="206"/>
                </a:lnTo>
                <a:lnTo>
                  <a:pt x="243" y="203"/>
                </a:lnTo>
                <a:lnTo>
                  <a:pt x="243" y="203"/>
                </a:lnTo>
                <a:lnTo>
                  <a:pt x="240" y="197"/>
                </a:lnTo>
                <a:lnTo>
                  <a:pt x="236" y="191"/>
                </a:lnTo>
                <a:lnTo>
                  <a:pt x="226" y="182"/>
                </a:lnTo>
                <a:lnTo>
                  <a:pt x="214" y="175"/>
                </a:lnTo>
                <a:lnTo>
                  <a:pt x="201" y="169"/>
                </a:lnTo>
                <a:lnTo>
                  <a:pt x="185" y="165"/>
                </a:lnTo>
                <a:lnTo>
                  <a:pt x="170" y="162"/>
                </a:lnTo>
                <a:lnTo>
                  <a:pt x="155" y="160"/>
                </a:lnTo>
                <a:lnTo>
                  <a:pt x="141" y="160"/>
                </a:lnTo>
                <a:lnTo>
                  <a:pt x="141" y="160"/>
                </a:lnTo>
                <a:lnTo>
                  <a:pt x="124" y="160"/>
                </a:lnTo>
                <a:lnTo>
                  <a:pt x="107" y="162"/>
                </a:lnTo>
                <a:lnTo>
                  <a:pt x="89" y="165"/>
                </a:lnTo>
                <a:lnTo>
                  <a:pt x="71" y="169"/>
                </a:lnTo>
                <a:lnTo>
                  <a:pt x="57" y="175"/>
                </a:lnTo>
                <a:lnTo>
                  <a:pt x="44" y="182"/>
                </a:lnTo>
                <a:lnTo>
                  <a:pt x="39" y="188"/>
                </a:lnTo>
                <a:lnTo>
                  <a:pt x="35" y="192"/>
                </a:lnTo>
                <a:lnTo>
                  <a:pt x="32" y="198"/>
                </a:lnTo>
                <a:lnTo>
                  <a:pt x="29" y="206"/>
                </a:lnTo>
                <a:lnTo>
                  <a:pt x="29" y="206"/>
                </a:lnTo>
                <a:lnTo>
                  <a:pt x="29" y="207"/>
                </a:lnTo>
                <a:lnTo>
                  <a:pt x="11" y="331"/>
                </a:lnTo>
                <a:lnTo>
                  <a:pt x="11" y="331"/>
                </a:lnTo>
                <a:lnTo>
                  <a:pt x="10" y="338"/>
                </a:lnTo>
                <a:lnTo>
                  <a:pt x="0" y="428"/>
                </a:lnTo>
                <a:lnTo>
                  <a:pt x="0" y="428"/>
                </a:lnTo>
                <a:lnTo>
                  <a:pt x="0" y="438"/>
                </a:lnTo>
                <a:lnTo>
                  <a:pt x="2" y="447"/>
                </a:lnTo>
                <a:lnTo>
                  <a:pt x="4" y="451"/>
                </a:lnTo>
                <a:lnTo>
                  <a:pt x="8" y="454"/>
                </a:lnTo>
                <a:lnTo>
                  <a:pt x="11" y="455"/>
                </a:lnTo>
                <a:lnTo>
                  <a:pt x="16" y="455"/>
                </a:lnTo>
                <a:lnTo>
                  <a:pt x="16" y="455"/>
                </a:lnTo>
                <a:lnTo>
                  <a:pt x="20" y="455"/>
                </a:lnTo>
                <a:lnTo>
                  <a:pt x="24" y="454"/>
                </a:lnTo>
                <a:lnTo>
                  <a:pt x="29" y="451"/>
                </a:lnTo>
                <a:lnTo>
                  <a:pt x="32" y="447"/>
                </a:lnTo>
                <a:lnTo>
                  <a:pt x="38" y="438"/>
                </a:lnTo>
                <a:lnTo>
                  <a:pt x="41" y="430"/>
                </a:lnTo>
                <a:lnTo>
                  <a:pt x="57" y="360"/>
                </a:lnTo>
                <a:lnTo>
                  <a:pt x="57" y="360"/>
                </a:lnTo>
                <a:lnTo>
                  <a:pt x="60" y="364"/>
                </a:lnTo>
                <a:lnTo>
                  <a:pt x="79" y="677"/>
                </a:lnTo>
                <a:lnTo>
                  <a:pt x="80" y="686"/>
                </a:lnTo>
                <a:lnTo>
                  <a:pt x="80" y="686"/>
                </a:lnTo>
                <a:lnTo>
                  <a:pt x="80" y="686"/>
                </a:lnTo>
                <a:lnTo>
                  <a:pt x="82" y="693"/>
                </a:lnTo>
                <a:lnTo>
                  <a:pt x="85" y="701"/>
                </a:lnTo>
                <a:lnTo>
                  <a:pt x="86" y="704"/>
                </a:lnTo>
                <a:lnTo>
                  <a:pt x="89" y="707"/>
                </a:lnTo>
                <a:lnTo>
                  <a:pt x="94" y="708"/>
                </a:lnTo>
                <a:lnTo>
                  <a:pt x="98" y="710"/>
                </a:lnTo>
                <a:lnTo>
                  <a:pt x="98" y="710"/>
                </a:lnTo>
                <a:lnTo>
                  <a:pt x="104" y="710"/>
                </a:lnTo>
                <a:lnTo>
                  <a:pt x="108" y="710"/>
                </a:lnTo>
                <a:lnTo>
                  <a:pt x="108" y="710"/>
                </a:lnTo>
                <a:lnTo>
                  <a:pt x="116" y="707"/>
                </a:lnTo>
                <a:lnTo>
                  <a:pt x="120" y="702"/>
                </a:lnTo>
                <a:lnTo>
                  <a:pt x="124" y="695"/>
                </a:lnTo>
                <a:lnTo>
                  <a:pt x="126" y="688"/>
                </a:lnTo>
                <a:lnTo>
                  <a:pt x="126" y="688"/>
                </a:lnTo>
                <a:lnTo>
                  <a:pt x="127" y="683"/>
                </a:lnTo>
                <a:lnTo>
                  <a:pt x="127" y="683"/>
                </a:lnTo>
                <a:lnTo>
                  <a:pt x="129" y="667"/>
                </a:lnTo>
                <a:lnTo>
                  <a:pt x="129" y="667"/>
                </a:lnTo>
                <a:lnTo>
                  <a:pt x="130" y="640"/>
                </a:lnTo>
                <a:lnTo>
                  <a:pt x="130" y="640"/>
                </a:lnTo>
                <a:lnTo>
                  <a:pt x="132" y="607"/>
                </a:lnTo>
                <a:lnTo>
                  <a:pt x="132" y="607"/>
                </a:lnTo>
                <a:lnTo>
                  <a:pt x="133" y="569"/>
                </a:lnTo>
                <a:lnTo>
                  <a:pt x="133" y="569"/>
                </a:lnTo>
                <a:lnTo>
                  <a:pt x="135" y="529"/>
                </a:lnTo>
                <a:lnTo>
                  <a:pt x="135" y="529"/>
                </a:lnTo>
                <a:lnTo>
                  <a:pt x="138" y="488"/>
                </a:lnTo>
                <a:lnTo>
                  <a:pt x="138" y="488"/>
                </a:lnTo>
                <a:lnTo>
                  <a:pt x="139" y="451"/>
                </a:lnTo>
                <a:lnTo>
                  <a:pt x="139" y="451"/>
                </a:lnTo>
                <a:lnTo>
                  <a:pt x="141" y="436"/>
                </a:lnTo>
                <a:lnTo>
                  <a:pt x="141" y="436"/>
                </a:lnTo>
                <a:lnTo>
                  <a:pt x="141" y="451"/>
                </a:lnTo>
                <a:lnTo>
                  <a:pt x="141" y="451"/>
                </a:lnTo>
                <a:lnTo>
                  <a:pt x="142" y="488"/>
                </a:lnTo>
                <a:lnTo>
                  <a:pt x="142" y="488"/>
                </a:lnTo>
                <a:lnTo>
                  <a:pt x="145" y="529"/>
                </a:lnTo>
                <a:lnTo>
                  <a:pt x="145" y="529"/>
                </a:lnTo>
                <a:lnTo>
                  <a:pt x="146" y="569"/>
                </a:lnTo>
                <a:lnTo>
                  <a:pt x="146" y="569"/>
                </a:lnTo>
                <a:lnTo>
                  <a:pt x="148" y="607"/>
                </a:lnTo>
                <a:lnTo>
                  <a:pt x="148" y="607"/>
                </a:lnTo>
                <a:lnTo>
                  <a:pt x="149" y="640"/>
                </a:lnTo>
                <a:lnTo>
                  <a:pt x="149" y="640"/>
                </a:lnTo>
                <a:lnTo>
                  <a:pt x="151" y="667"/>
                </a:lnTo>
                <a:lnTo>
                  <a:pt x="151" y="667"/>
                </a:lnTo>
                <a:lnTo>
                  <a:pt x="152" y="682"/>
                </a:lnTo>
                <a:lnTo>
                  <a:pt x="152" y="682"/>
                </a:lnTo>
                <a:lnTo>
                  <a:pt x="154" y="688"/>
                </a:lnTo>
                <a:lnTo>
                  <a:pt x="154" y="688"/>
                </a:lnTo>
                <a:lnTo>
                  <a:pt x="155" y="695"/>
                </a:lnTo>
                <a:lnTo>
                  <a:pt x="160" y="702"/>
                </a:lnTo>
                <a:lnTo>
                  <a:pt x="164" y="707"/>
                </a:lnTo>
                <a:lnTo>
                  <a:pt x="171" y="710"/>
                </a:lnTo>
                <a:lnTo>
                  <a:pt x="171" y="710"/>
                </a:lnTo>
                <a:lnTo>
                  <a:pt x="176" y="710"/>
                </a:lnTo>
                <a:lnTo>
                  <a:pt x="180" y="710"/>
                </a:lnTo>
                <a:lnTo>
                  <a:pt x="180" y="710"/>
                </a:lnTo>
                <a:lnTo>
                  <a:pt x="186" y="708"/>
                </a:lnTo>
                <a:lnTo>
                  <a:pt x="190" y="707"/>
                </a:lnTo>
                <a:lnTo>
                  <a:pt x="193" y="704"/>
                </a:lnTo>
                <a:lnTo>
                  <a:pt x="195" y="701"/>
                </a:lnTo>
                <a:lnTo>
                  <a:pt x="198" y="693"/>
                </a:lnTo>
                <a:lnTo>
                  <a:pt x="199" y="686"/>
                </a:lnTo>
                <a:lnTo>
                  <a:pt x="199" y="686"/>
                </a:lnTo>
                <a:lnTo>
                  <a:pt x="201" y="677"/>
                </a:lnTo>
                <a:lnTo>
                  <a:pt x="220" y="366"/>
                </a:lnTo>
                <a:lnTo>
                  <a:pt x="236" y="429"/>
                </a:lnTo>
                <a:lnTo>
                  <a:pt x="236" y="429"/>
                </a:lnTo>
                <a:lnTo>
                  <a:pt x="239" y="438"/>
                </a:lnTo>
                <a:lnTo>
                  <a:pt x="243" y="447"/>
                </a:lnTo>
                <a:lnTo>
                  <a:pt x="248" y="450"/>
                </a:lnTo>
                <a:lnTo>
                  <a:pt x="251" y="452"/>
                </a:lnTo>
                <a:lnTo>
                  <a:pt x="255" y="454"/>
                </a:lnTo>
                <a:lnTo>
                  <a:pt x="261" y="454"/>
                </a:lnTo>
                <a:lnTo>
                  <a:pt x="261" y="454"/>
                </a:lnTo>
                <a:lnTo>
                  <a:pt x="265" y="454"/>
                </a:lnTo>
                <a:lnTo>
                  <a:pt x="268" y="451"/>
                </a:lnTo>
                <a:lnTo>
                  <a:pt x="271" y="448"/>
                </a:lnTo>
                <a:lnTo>
                  <a:pt x="274" y="445"/>
                </a:lnTo>
                <a:lnTo>
                  <a:pt x="277" y="435"/>
                </a:lnTo>
                <a:lnTo>
                  <a:pt x="277" y="426"/>
                </a:lnTo>
                <a:lnTo>
                  <a:pt x="277" y="426"/>
                </a:lnTo>
                <a:close/>
              </a:path>
            </a:pathLst>
          </a:cu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76" name="Google Shape;876;p28"/>
          <p:cNvSpPr/>
          <p:nvPr/>
        </p:nvSpPr>
        <p:spPr>
          <a:xfrm>
            <a:off x="7626350" y="6107113"/>
            <a:ext cx="144463" cy="341313"/>
          </a:xfrm>
          <a:custGeom>
            <a:rect b="b" l="l" r="r" t="t"/>
            <a:pathLst>
              <a:path extrusionOk="0" h="710" w="277">
                <a:moveTo>
                  <a:pt x="141" y="154"/>
                </a:moveTo>
                <a:lnTo>
                  <a:pt x="141" y="154"/>
                </a:lnTo>
                <a:lnTo>
                  <a:pt x="155" y="153"/>
                </a:lnTo>
                <a:lnTo>
                  <a:pt x="168" y="147"/>
                </a:lnTo>
                <a:lnTo>
                  <a:pt x="182" y="141"/>
                </a:lnTo>
                <a:lnTo>
                  <a:pt x="193" y="131"/>
                </a:lnTo>
                <a:lnTo>
                  <a:pt x="202" y="119"/>
                </a:lnTo>
                <a:lnTo>
                  <a:pt x="210" y="107"/>
                </a:lnTo>
                <a:lnTo>
                  <a:pt x="212" y="93"/>
                </a:lnTo>
                <a:lnTo>
                  <a:pt x="215" y="76"/>
                </a:lnTo>
                <a:lnTo>
                  <a:pt x="215" y="76"/>
                </a:lnTo>
                <a:lnTo>
                  <a:pt x="212" y="60"/>
                </a:lnTo>
                <a:lnTo>
                  <a:pt x="210" y="47"/>
                </a:lnTo>
                <a:lnTo>
                  <a:pt x="202" y="34"/>
                </a:lnTo>
                <a:lnTo>
                  <a:pt x="193" y="22"/>
                </a:lnTo>
                <a:lnTo>
                  <a:pt x="182" y="13"/>
                </a:lnTo>
                <a:lnTo>
                  <a:pt x="168" y="6"/>
                </a:lnTo>
                <a:lnTo>
                  <a:pt x="155" y="2"/>
                </a:lnTo>
                <a:lnTo>
                  <a:pt x="141" y="0"/>
                </a:lnTo>
                <a:lnTo>
                  <a:pt x="141" y="0"/>
                </a:lnTo>
                <a:lnTo>
                  <a:pt x="124" y="2"/>
                </a:lnTo>
                <a:lnTo>
                  <a:pt x="111" y="6"/>
                </a:lnTo>
                <a:lnTo>
                  <a:pt x="98" y="13"/>
                </a:lnTo>
                <a:lnTo>
                  <a:pt x="88" y="22"/>
                </a:lnTo>
                <a:lnTo>
                  <a:pt x="79" y="34"/>
                </a:lnTo>
                <a:lnTo>
                  <a:pt x="71" y="47"/>
                </a:lnTo>
                <a:lnTo>
                  <a:pt x="67" y="60"/>
                </a:lnTo>
                <a:lnTo>
                  <a:pt x="66" y="76"/>
                </a:lnTo>
                <a:lnTo>
                  <a:pt x="66" y="76"/>
                </a:lnTo>
                <a:lnTo>
                  <a:pt x="67" y="93"/>
                </a:lnTo>
                <a:lnTo>
                  <a:pt x="71" y="107"/>
                </a:lnTo>
                <a:lnTo>
                  <a:pt x="79" y="119"/>
                </a:lnTo>
                <a:lnTo>
                  <a:pt x="88" y="131"/>
                </a:lnTo>
                <a:lnTo>
                  <a:pt x="98" y="141"/>
                </a:lnTo>
                <a:lnTo>
                  <a:pt x="111" y="147"/>
                </a:lnTo>
                <a:lnTo>
                  <a:pt x="124" y="153"/>
                </a:lnTo>
                <a:lnTo>
                  <a:pt x="141" y="154"/>
                </a:lnTo>
                <a:lnTo>
                  <a:pt x="141" y="154"/>
                </a:lnTo>
                <a:close/>
                <a:moveTo>
                  <a:pt x="277" y="426"/>
                </a:moveTo>
                <a:lnTo>
                  <a:pt x="265" y="336"/>
                </a:lnTo>
                <a:lnTo>
                  <a:pt x="265" y="336"/>
                </a:lnTo>
                <a:lnTo>
                  <a:pt x="264" y="328"/>
                </a:lnTo>
                <a:lnTo>
                  <a:pt x="248" y="216"/>
                </a:lnTo>
                <a:lnTo>
                  <a:pt x="248" y="216"/>
                </a:lnTo>
                <a:lnTo>
                  <a:pt x="246" y="213"/>
                </a:lnTo>
                <a:lnTo>
                  <a:pt x="246" y="206"/>
                </a:lnTo>
                <a:lnTo>
                  <a:pt x="246" y="206"/>
                </a:lnTo>
                <a:lnTo>
                  <a:pt x="243" y="203"/>
                </a:lnTo>
                <a:lnTo>
                  <a:pt x="243" y="203"/>
                </a:lnTo>
                <a:lnTo>
                  <a:pt x="240" y="197"/>
                </a:lnTo>
                <a:lnTo>
                  <a:pt x="236" y="191"/>
                </a:lnTo>
                <a:lnTo>
                  <a:pt x="226" y="182"/>
                </a:lnTo>
                <a:lnTo>
                  <a:pt x="214" y="175"/>
                </a:lnTo>
                <a:lnTo>
                  <a:pt x="201" y="169"/>
                </a:lnTo>
                <a:lnTo>
                  <a:pt x="185" y="165"/>
                </a:lnTo>
                <a:lnTo>
                  <a:pt x="170" y="162"/>
                </a:lnTo>
                <a:lnTo>
                  <a:pt x="155" y="160"/>
                </a:lnTo>
                <a:lnTo>
                  <a:pt x="141" y="160"/>
                </a:lnTo>
                <a:lnTo>
                  <a:pt x="141" y="160"/>
                </a:lnTo>
                <a:lnTo>
                  <a:pt x="124" y="160"/>
                </a:lnTo>
                <a:lnTo>
                  <a:pt x="107" y="162"/>
                </a:lnTo>
                <a:lnTo>
                  <a:pt x="89" y="165"/>
                </a:lnTo>
                <a:lnTo>
                  <a:pt x="71" y="169"/>
                </a:lnTo>
                <a:lnTo>
                  <a:pt x="57" y="175"/>
                </a:lnTo>
                <a:lnTo>
                  <a:pt x="44" y="182"/>
                </a:lnTo>
                <a:lnTo>
                  <a:pt x="39" y="188"/>
                </a:lnTo>
                <a:lnTo>
                  <a:pt x="35" y="192"/>
                </a:lnTo>
                <a:lnTo>
                  <a:pt x="32" y="198"/>
                </a:lnTo>
                <a:lnTo>
                  <a:pt x="29" y="206"/>
                </a:lnTo>
                <a:lnTo>
                  <a:pt x="29" y="206"/>
                </a:lnTo>
                <a:lnTo>
                  <a:pt x="29" y="207"/>
                </a:lnTo>
                <a:lnTo>
                  <a:pt x="11" y="331"/>
                </a:lnTo>
                <a:lnTo>
                  <a:pt x="11" y="331"/>
                </a:lnTo>
                <a:lnTo>
                  <a:pt x="10" y="338"/>
                </a:lnTo>
                <a:lnTo>
                  <a:pt x="0" y="428"/>
                </a:lnTo>
                <a:lnTo>
                  <a:pt x="0" y="428"/>
                </a:lnTo>
                <a:lnTo>
                  <a:pt x="0" y="438"/>
                </a:lnTo>
                <a:lnTo>
                  <a:pt x="2" y="447"/>
                </a:lnTo>
                <a:lnTo>
                  <a:pt x="4" y="451"/>
                </a:lnTo>
                <a:lnTo>
                  <a:pt x="8" y="454"/>
                </a:lnTo>
                <a:lnTo>
                  <a:pt x="11" y="455"/>
                </a:lnTo>
                <a:lnTo>
                  <a:pt x="16" y="455"/>
                </a:lnTo>
                <a:lnTo>
                  <a:pt x="16" y="455"/>
                </a:lnTo>
                <a:lnTo>
                  <a:pt x="20" y="455"/>
                </a:lnTo>
                <a:lnTo>
                  <a:pt x="24" y="454"/>
                </a:lnTo>
                <a:lnTo>
                  <a:pt x="29" y="451"/>
                </a:lnTo>
                <a:lnTo>
                  <a:pt x="32" y="447"/>
                </a:lnTo>
                <a:lnTo>
                  <a:pt x="38" y="438"/>
                </a:lnTo>
                <a:lnTo>
                  <a:pt x="41" y="430"/>
                </a:lnTo>
                <a:lnTo>
                  <a:pt x="57" y="360"/>
                </a:lnTo>
                <a:lnTo>
                  <a:pt x="57" y="360"/>
                </a:lnTo>
                <a:lnTo>
                  <a:pt x="60" y="364"/>
                </a:lnTo>
                <a:lnTo>
                  <a:pt x="79" y="677"/>
                </a:lnTo>
                <a:lnTo>
                  <a:pt x="80" y="686"/>
                </a:lnTo>
                <a:lnTo>
                  <a:pt x="80" y="686"/>
                </a:lnTo>
                <a:lnTo>
                  <a:pt x="80" y="686"/>
                </a:lnTo>
                <a:lnTo>
                  <a:pt x="82" y="693"/>
                </a:lnTo>
                <a:lnTo>
                  <a:pt x="85" y="701"/>
                </a:lnTo>
                <a:lnTo>
                  <a:pt x="86" y="704"/>
                </a:lnTo>
                <a:lnTo>
                  <a:pt x="89" y="707"/>
                </a:lnTo>
                <a:lnTo>
                  <a:pt x="94" y="708"/>
                </a:lnTo>
                <a:lnTo>
                  <a:pt x="98" y="710"/>
                </a:lnTo>
                <a:lnTo>
                  <a:pt x="98" y="710"/>
                </a:lnTo>
                <a:lnTo>
                  <a:pt x="104" y="710"/>
                </a:lnTo>
                <a:lnTo>
                  <a:pt x="108" y="710"/>
                </a:lnTo>
                <a:lnTo>
                  <a:pt x="108" y="710"/>
                </a:lnTo>
                <a:lnTo>
                  <a:pt x="116" y="707"/>
                </a:lnTo>
                <a:lnTo>
                  <a:pt x="120" y="702"/>
                </a:lnTo>
                <a:lnTo>
                  <a:pt x="124" y="695"/>
                </a:lnTo>
                <a:lnTo>
                  <a:pt x="126" y="688"/>
                </a:lnTo>
                <a:lnTo>
                  <a:pt x="126" y="688"/>
                </a:lnTo>
                <a:lnTo>
                  <a:pt x="127" y="683"/>
                </a:lnTo>
                <a:lnTo>
                  <a:pt x="127" y="683"/>
                </a:lnTo>
                <a:lnTo>
                  <a:pt x="129" y="667"/>
                </a:lnTo>
                <a:lnTo>
                  <a:pt x="129" y="667"/>
                </a:lnTo>
                <a:lnTo>
                  <a:pt x="130" y="640"/>
                </a:lnTo>
                <a:lnTo>
                  <a:pt x="130" y="640"/>
                </a:lnTo>
                <a:lnTo>
                  <a:pt x="132" y="607"/>
                </a:lnTo>
                <a:lnTo>
                  <a:pt x="132" y="607"/>
                </a:lnTo>
                <a:lnTo>
                  <a:pt x="133" y="569"/>
                </a:lnTo>
                <a:lnTo>
                  <a:pt x="133" y="569"/>
                </a:lnTo>
                <a:lnTo>
                  <a:pt x="135" y="529"/>
                </a:lnTo>
                <a:lnTo>
                  <a:pt x="135" y="529"/>
                </a:lnTo>
                <a:lnTo>
                  <a:pt x="138" y="488"/>
                </a:lnTo>
                <a:lnTo>
                  <a:pt x="138" y="488"/>
                </a:lnTo>
                <a:lnTo>
                  <a:pt x="139" y="451"/>
                </a:lnTo>
                <a:lnTo>
                  <a:pt x="139" y="451"/>
                </a:lnTo>
                <a:lnTo>
                  <a:pt x="141" y="436"/>
                </a:lnTo>
                <a:lnTo>
                  <a:pt x="141" y="436"/>
                </a:lnTo>
                <a:lnTo>
                  <a:pt x="141" y="451"/>
                </a:lnTo>
                <a:lnTo>
                  <a:pt x="141" y="451"/>
                </a:lnTo>
                <a:lnTo>
                  <a:pt x="142" y="488"/>
                </a:lnTo>
                <a:lnTo>
                  <a:pt x="142" y="488"/>
                </a:lnTo>
                <a:lnTo>
                  <a:pt x="145" y="529"/>
                </a:lnTo>
                <a:lnTo>
                  <a:pt x="145" y="529"/>
                </a:lnTo>
                <a:lnTo>
                  <a:pt x="146" y="569"/>
                </a:lnTo>
                <a:lnTo>
                  <a:pt x="146" y="569"/>
                </a:lnTo>
                <a:lnTo>
                  <a:pt x="148" y="607"/>
                </a:lnTo>
                <a:lnTo>
                  <a:pt x="148" y="607"/>
                </a:lnTo>
                <a:lnTo>
                  <a:pt x="149" y="640"/>
                </a:lnTo>
                <a:lnTo>
                  <a:pt x="149" y="640"/>
                </a:lnTo>
                <a:lnTo>
                  <a:pt x="151" y="667"/>
                </a:lnTo>
                <a:lnTo>
                  <a:pt x="151" y="667"/>
                </a:lnTo>
                <a:lnTo>
                  <a:pt x="152" y="682"/>
                </a:lnTo>
                <a:lnTo>
                  <a:pt x="152" y="682"/>
                </a:lnTo>
                <a:lnTo>
                  <a:pt x="154" y="688"/>
                </a:lnTo>
                <a:lnTo>
                  <a:pt x="154" y="688"/>
                </a:lnTo>
                <a:lnTo>
                  <a:pt x="155" y="695"/>
                </a:lnTo>
                <a:lnTo>
                  <a:pt x="160" y="702"/>
                </a:lnTo>
                <a:lnTo>
                  <a:pt x="164" y="707"/>
                </a:lnTo>
                <a:lnTo>
                  <a:pt x="171" y="710"/>
                </a:lnTo>
                <a:lnTo>
                  <a:pt x="171" y="710"/>
                </a:lnTo>
                <a:lnTo>
                  <a:pt x="176" y="710"/>
                </a:lnTo>
                <a:lnTo>
                  <a:pt x="180" y="710"/>
                </a:lnTo>
                <a:lnTo>
                  <a:pt x="180" y="710"/>
                </a:lnTo>
                <a:lnTo>
                  <a:pt x="186" y="708"/>
                </a:lnTo>
                <a:lnTo>
                  <a:pt x="190" y="707"/>
                </a:lnTo>
                <a:lnTo>
                  <a:pt x="193" y="704"/>
                </a:lnTo>
                <a:lnTo>
                  <a:pt x="195" y="701"/>
                </a:lnTo>
                <a:lnTo>
                  <a:pt x="198" y="693"/>
                </a:lnTo>
                <a:lnTo>
                  <a:pt x="199" y="686"/>
                </a:lnTo>
                <a:lnTo>
                  <a:pt x="199" y="686"/>
                </a:lnTo>
                <a:lnTo>
                  <a:pt x="201" y="677"/>
                </a:lnTo>
                <a:lnTo>
                  <a:pt x="220" y="366"/>
                </a:lnTo>
                <a:lnTo>
                  <a:pt x="236" y="429"/>
                </a:lnTo>
                <a:lnTo>
                  <a:pt x="236" y="429"/>
                </a:lnTo>
                <a:lnTo>
                  <a:pt x="239" y="438"/>
                </a:lnTo>
                <a:lnTo>
                  <a:pt x="243" y="447"/>
                </a:lnTo>
                <a:lnTo>
                  <a:pt x="248" y="450"/>
                </a:lnTo>
                <a:lnTo>
                  <a:pt x="251" y="452"/>
                </a:lnTo>
                <a:lnTo>
                  <a:pt x="255" y="454"/>
                </a:lnTo>
                <a:lnTo>
                  <a:pt x="261" y="454"/>
                </a:lnTo>
                <a:lnTo>
                  <a:pt x="261" y="454"/>
                </a:lnTo>
                <a:lnTo>
                  <a:pt x="265" y="454"/>
                </a:lnTo>
                <a:lnTo>
                  <a:pt x="268" y="451"/>
                </a:lnTo>
                <a:lnTo>
                  <a:pt x="271" y="448"/>
                </a:lnTo>
                <a:lnTo>
                  <a:pt x="274" y="445"/>
                </a:lnTo>
                <a:lnTo>
                  <a:pt x="277" y="435"/>
                </a:lnTo>
                <a:lnTo>
                  <a:pt x="277" y="426"/>
                </a:lnTo>
                <a:lnTo>
                  <a:pt x="277" y="426"/>
                </a:lnTo>
                <a:close/>
              </a:path>
            </a:pathLst>
          </a:cu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77" name="Google Shape;877;p28"/>
          <p:cNvSpPr/>
          <p:nvPr/>
        </p:nvSpPr>
        <p:spPr>
          <a:xfrm>
            <a:off x="8291513" y="6107113"/>
            <a:ext cx="144463" cy="341313"/>
          </a:xfrm>
          <a:custGeom>
            <a:rect b="b" l="l" r="r" t="t"/>
            <a:pathLst>
              <a:path extrusionOk="0" h="710" w="277">
                <a:moveTo>
                  <a:pt x="141" y="154"/>
                </a:moveTo>
                <a:lnTo>
                  <a:pt x="141" y="154"/>
                </a:lnTo>
                <a:lnTo>
                  <a:pt x="155" y="153"/>
                </a:lnTo>
                <a:lnTo>
                  <a:pt x="168" y="147"/>
                </a:lnTo>
                <a:lnTo>
                  <a:pt x="182" y="141"/>
                </a:lnTo>
                <a:lnTo>
                  <a:pt x="193" y="131"/>
                </a:lnTo>
                <a:lnTo>
                  <a:pt x="202" y="119"/>
                </a:lnTo>
                <a:lnTo>
                  <a:pt x="210" y="107"/>
                </a:lnTo>
                <a:lnTo>
                  <a:pt x="212" y="93"/>
                </a:lnTo>
                <a:lnTo>
                  <a:pt x="215" y="76"/>
                </a:lnTo>
                <a:lnTo>
                  <a:pt x="215" y="76"/>
                </a:lnTo>
                <a:lnTo>
                  <a:pt x="212" y="60"/>
                </a:lnTo>
                <a:lnTo>
                  <a:pt x="210" y="47"/>
                </a:lnTo>
                <a:lnTo>
                  <a:pt x="202" y="34"/>
                </a:lnTo>
                <a:lnTo>
                  <a:pt x="193" y="22"/>
                </a:lnTo>
                <a:lnTo>
                  <a:pt x="182" y="13"/>
                </a:lnTo>
                <a:lnTo>
                  <a:pt x="168" y="6"/>
                </a:lnTo>
                <a:lnTo>
                  <a:pt x="155" y="2"/>
                </a:lnTo>
                <a:lnTo>
                  <a:pt x="141" y="0"/>
                </a:lnTo>
                <a:lnTo>
                  <a:pt x="141" y="0"/>
                </a:lnTo>
                <a:lnTo>
                  <a:pt x="124" y="2"/>
                </a:lnTo>
                <a:lnTo>
                  <a:pt x="111" y="6"/>
                </a:lnTo>
                <a:lnTo>
                  <a:pt x="98" y="13"/>
                </a:lnTo>
                <a:lnTo>
                  <a:pt x="88" y="22"/>
                </a:lnTo>
                <a:lnTo>
                  <a:pt x="79" y="34"/>
                </a:lnTo>
                <a:lnTo>
                  <a:pt x="71" y="47"/>
                </a:lnTo>
                <a:lnTo>
                  <a:pt x="67" y="60"/>
                </a:lnTo>
                <a:lnTo>
                  <a:pt x="66" y="76"/>
                </a:lnTo>
                <a:lnTo>
                  <a:pt x="66" y="76"/>
                </a:lnTo>
                <a:lnTo>
                  <a:pt x="67" y="93"/>
                </a:lnTo>
                <a:lnTo>
                  <a:pt x="71" y="107"/>
                </a:lnTo>
                <a:lnTo>
                  <a:pt x="79" y="119"/>
                </a:lnTo>
                <a:lnTo>
                  <a:pt x="88" y="131"/>
                </a:lnTo>
                <a:lnTo>
                  <a:pt x="98" y="141"/>
                </a:lnTo>
                <a:lnTo>
                  <a:pt x="111" y="147"/>
                </a:lnTo>
                <a:lnTo>
                  <a:pt x="124" y="153"/>
                </a:lnTo>
                <a:lnTo>
                  <a:pt x="141" y="154"/>
                </a:lnTo>
                <a:lnTo>
                  <a:pt x="141" y="154"/>
                </a:lnTo>
                <a:close/>
                <a:moveTo>
                  <a:pt x="277" y="426"/>
                </a:moveTo>
                <a:lnTo>
                  <a:pt x="265" y="336"/>
                </a:lnTo>
                <a:lnTo>
                  <a:pt x="265" y="336"/>
                </a:lnTo>
                <a:lnTo>
                  <a:pt x="264" y="328"/>
                </a:lnTo>
                <a:lnTo>
                  <a:pt x="248" y="216"/>
                </a:lnTo>
                <a:lnTo>
                  <a:pt x="248" y="216"/>
                </a:lnTo>
                <a:lnTo>
                  <a:pt x="246" y="213"/>
                </a:lnTo>
                <a:lnTo>
                  <a:pt x="246" y="206"/>
                </a:lnTo>
                <a:lnTo>
                  <a:pt x="246" y="206"/>
                </a:lnTo>
                <a:lnTo>
                  <a:pt x="243" y="203"/>
                </a:lnTo>
                <a:lnTo>
                  <a:pt x="243" y="203"/>
                </a:lnTo>
                <a:lnTo>
                  <a:pt x="240" y="197"/>
                </a:lnTo>
                <a:lnTo>
                  <a:pt x="236" y="191"/>
                </a:lnTo>
                <a:lnTo>
                  <a:pt x="226" y="182"/>
                </a:lnTo>
                <a:lnTo>
                  <a:pt x="214" y="175"/>
                </a:lnTo>
                <a:lnTo>
                  <a:pt x="201" y="169"/>
                </a:lnTo>
                <a:lnTo>
                  <a:pt x="185" y="165"/>
                </a:lnTo>
                <a:lnTo>
                  <a:pt x="170" y="162"/>
                </a:lnTo>
                <a:lnTo>
                  <a:pt x="155" y="160"/>
                </a:lnTo>
                <a:lnTo>
                  <a:pt x="141" y="160"/>
                </a:lnTo>
                <a:lnTo>
                  <a:pt x="141" y="160"/>
                </a:lnTo>
                <a:lnTo>
                  <a:pt x="124" y="160"/>
                </a:lnTo>
                <a:lnTo>
                  <a:pt x="107" y="162"/>
                </a:lnTo>
                <a:lnTo>
                  <a:pt x="89" y="165"/>
                </a:lnTo>
                <a:lnTo>
                  <a:pt x="71" y="169"/>
                </a:lnTo>
                <a:lnTo>
                  <a:pt x="57" y="175"/>
                </a:lnTo>
                <a:lnTo>
                  <a:pt x="44" y="182"/>
                </a:lnTo>
                <a:lnTo>
                  <a:pt x="39" y="188"/>
                </a:lnTo>
                <a:lnTo>
                  <a:pt x="35" y="192"/>
                </a:lnTo>
                <a:lnTo>
                  <a:pt x="32" y="198"/>
                </a:lnTo>
                <a:lnTo>
                  <a:pt x="29" y="206"/>
                </a:lnTo>
                <a:lnTo>
                  <a:pt x="29" y="206"/>
                </a:lnTo>
                <a:lnTo>
                  <a:pt x="29" y="207"/>
                </a:lnTo>
                <a:lnTo>
                  <a:pt x="11" y="331"/>
                </a:lnTo>
                <a:lnTo>
                  <a:pt x="11" y="331"/>
                </a:lnTo>
                <a:lnTo>
                  <a:pt x="10" y="338"/>
                </a:lnTo>
                <a:lnTo>
                  <a:pt x="0" y="428"/>
                </a:lnTo>
                <a:lnTo>
                  <a:pt x="0" y="428"/>
                </a:lnTo>
                <a:lnTo>
                  <a:pt x="0" y="438"/>
                </a:lnTo>
                <a:lnTo>
                  <a:pt x="2" y="447"/>
                </a:lnTo>
                <a:lnTo>
                  <a:pt x="4" y="451"/>
                </a:lnTo>
                <a:lnTo>
                  <a:pt x="8" y="454"/>
                </a:lnTo>
                <a:lnTo>
                  <a:pt x="11" y="455"/>
                </a:lnTo>
                <a:lnTo>
                  <a:pt x="16" y="455"/>
                </a:lnTo>
                <a:lnTo>
                  <a:pt x="16" y="455"/>
                </a:lnTo>
                <a:lnTo>
                  <a:pt x="20" y="455"/>
                </a:lnTo>
                <a:lnTo>
                  <a:pt x="24" y="454"/>
                </a:lnTo>
                <a:lnTo>
                  <a:pt x="29" y="451"/>
                </a:lnTo>
                <a:lnTo>
                  <a:pt x="32" y="447"/>
                </a:lnTo>
                <a:lnTo>
                  <a:pt x="38" y="438"/>
                </a:lnTo>
                <a:lnTo>
                  <a:pt x="41" y="430"/>
                </a:lnTo>
                <a:lnTo>
                  <a:pt x="57" y="360"/>
                </a:lnTo>
                <a:lnTo>
                  <a:pt x="57" y="360"/>
                </a:lnTo>
                <a:lnTo>
                  <a:pt x="60" y="364"/>
                </a:lnTo>
                <a:lnTo>
                  <a:pt x="79" y="677"/>
                </a:lnTo>
                <a:lnTo>
                  <a:pt x="80" y="686"/>
                </a:lnTo>
                <a:lnTo>
                  <a:pt x="80" y="686"/>
                </a:lnTo>
                <a:lnTo>
                  <a:pt x="80" y="686"/>
                </a:lnTo>
                <a:lnTo>
                  <a:pt x="82" y="693"/>
                </a:lnTo>
                <a:lnTo>
                  <a:pt x="85" y="701"/>
                </a:lnTo>
                <a:lnTo>
                  <a:pt x="86" y="704"/>
                </a:lnTo>
                <a:lnTo>
                  <a:pt x="89" y="707"/>
                </a:lnTo>
                <a:lnTo>
                  <a:pt x="94" y="708"/>
                </a:lnTo>
                <a:lnTo>
                  <a:pt x="98" y="710"/>
                </a:lnTo>
                <a:lnTo>
                  <a:pt x="98" y="710"/>
                </a:lnTo>
                <a:lnTo>
                  <a:pt x="104" y="710"/>
                </a:lnTo>
                <a:lnTo>
                  <a:pt x="108" y="710"/>
                </a:lnTo>
                <a:lnTo>
                  <a:pt x="108" y="710"/>
                </a:lnTo>
                <a:lnTo>
                  <a:pt x="116" y="707"/>
                </a:lnTo>
                <a:lnTo>
                  <a:pt x="120" y="702"/>
                </a:lnTo>
                <a:lnTo>
                  <a:pt x="124" y="695"/>
                </a:lnTo>
                <a:lnTo>
                  <a:pt x="126" y="688"/>
                </a:lnTo>
                <a:lnTo>
                  <a:pt x="126" y="688"/>
                </a:lnTo>
                <a:lnTo>
                  <a:pt x="127" y="683"/>
                </a:lnTo>
                <a:lnTo>
                  <a:pt x="127" y="683"/>
                </a:lnTo>
                <a:lnTo>
                  <a:pt x="129" y="667"/>
                </a:lnTo>
                <a:lnTo>
                  <a:pt x="129" y="667"/>
                </a:lnTo>
                <a:lnTo>
                  <a:pt x="130" y="640"/>
                </a:lnTo>
                <a:lnTo>
                  <a:pt x="130" y="640"/>
                </a:lnTo>
                <a:lnTo>
                  <a:pt x="132" y="607"/>
                </a:lnTo>
                <a:lnTo>
                  <a:pt x="132" y="607"/>
                </a:lnTo>
                <a:lnTo>
                  <a:pt x="133" y="569"/>
                </a:lnTo>
                <a:lnTo>
                  <a:pt x="133" y="569"/>
                </a:lnTo>
                <a:lnTo>
                  <a:pt x="135" y="529"/>
                </a:lnTo>
                <a:lnTo>
                  <a:pt x="135" y="529"/>
                </a:lnTo>
                <a:lnTo>
                  <a:pt x="138" y="488"/>
                </a:lnTo>
                <a:lnTo>
                  <a:pt x="138" y="488"/>
                </a:lnTo>
                <a:lnTo>
                  <a:pt x="139" y="451"/>
                </a:lnTo>
                <a:lnTo>
                  <a:pt x="139" y="451"/>
                </a:lnTo>
                <a:lnTo>
                  <a:pt x="141" y="436"/>
                </a:lnTo>
                <a:lnTo>
                  <a:pt x="141" y="436"/>
                </a:lnTo>
                <a:lnTo>
                  <a:pt x="141" y="451"/>
                </a:lnTo>
                <a:lnTo>
                  <a:pt x="141" y="451"/>
                </a:lnTo>
                <a:lnTo>
                  <a:pt x="142" y="488"/>
                </a:lnTo>
                <a:lnTo>
                  <a:pt x="142" y="488"/>
                </a:lnTo>
                <a:lnTo>
                  <a:pt x="145" y="529"/>
                </a:lnTo>
                <a:lnTo>
                  <a:pt x="145" y="529"/>
                </a:lnTo>
                <a:lnTo>
                  <a:pt x="146" y="569"/>
                </a:lnTo>
                <a:lnTo>
                  <a:pt x="146" y="569"/>
                </a:lnTo>
                <a:lnTo>
                  <a:pt x="148" y="607"/>
                </a:lnTo>
                <a:lnTo>
                  <a:pt x="148" y="607"/>
                </a:lnTo>
                <a:lnTo>
                  <a:pt x="149" y="640"/>
                </a:lnTo>
                <a:lnTo>
                  <a:pt x="149" y="640"/>
                </a:lnTo>
                <a:lnTo>
                  <a:pt x="151" y="667"/>
                </a:lnTo>
                <a:lnTo>
                  <a:pt x="151" y="667"/>
                </a:lnTo>
                <a:lnTo>
                  <a:pt x="152" y="682"/>
                </a:lnTo>
                <a:lnTo>
                  <a:pt x="152" y="682"/>
                </a:lnTo>
                <a:lnTo>
                  <a:pt x="154" y="688"/>
                </a:lnTo>
                <a:lnTo>
                  <a:pt x="154" y="688"/>
                </a:lnTo>
                <a:lnTo>
                  <a:pt x="155" y="695"/>
                </a:lnTo>
                <a:lnTo>
                  <a:pt x="160" y="702"/>
                </a:lnTo>
                <a:lnTo>
                  <a:pt x="164" y="707"/>
                </a:lnTo>
                <a:lnTo>
                  <a:pt x="171" y="710"/>
                </a:lnTo>
                <a:lnTo>
                  <a:pt x="171" y="710"/>
                </a:lnTo>
                <a:lnTo>
                  <a:pt x="176" y="710"/>
                </a:lnTo>
                <a:lnTo>
                  <a:pt x="180" y="710"/>
                </a:lnTo>
                <a:lnTo>
                  <a:pt x="180" y="710"/>
                </a:lnTo>
                <a:lnTo>
                  <a:pt x="186" y="708"/>
                </a:lnTo>
                <a:lnTo>
                  <a:pt x="190" y="707"/>
                </a:lnTo>
                <a:lnTo>
                  <a:pt x="193" y="704"/>
                </a:lnTo>
                <a:lnTo>
                  <a:pt x="195" y="701"/>
                </a:lnTo>
                <a:lnTo>
                  <a:pt x="198" y="693"/>
                </a:lnTo>
                <a:lnTo>
                  <a:pt x="199" y="686"/>
                </a:lnTo>
                <a:lnTo>
                  <a:pt x="199" y="686"/>
                </a:lnTo>
                <a:lnTo>
                  <a:pt x="201" y="677"/>
                </a:lnTo>
                <a:lnTo>
                  <a:pt x="220" y="366"/>
                </a:lnTo>
                <a:lnTo>
                  <a:pt x="236" y="429"/>
                </a:lnTo>
                <a:lnTo>
                  <a:pt x="236" y="429"/>
                </a:lnTo>
                <a:lnTo>
                  <a:pt x="239" y="438"/>
                </a:lnTo>
                <a:lnTo>
                  <a:pt x="243" y="447"/>
                </a:lnTo>
                <a:lnTo>
                  <a:pt x="248" y="450"/>
                </a:lnTo>
                <a:lnTo>
                  <a:pt x="251" y="452"/>
                </a:lnTo>
                <a:lnTo>
                  <a:pt x="255" y="454"/>
                </a:lnTo>
                <a:lnTo>
                  <a:pt x="261" y="454"/>
                </a:lnTo>
                <a:lnTo>
                  <a:pt x="261" y="454"/>
                </a:lnTo>
                <a:lnTo>
                  <a:pt x="265" y="454"/>
                </a:lnTo>
                <a:lnTo>
                  <a:pt x="268" y="451"/>
                </a:lnTo>
                <a:lnTo>
                  <a:pt x="271" y="448"/>
                </a:lnTo>
                <a:lnTo>
                  <a:pt x="274" y="445"/>
                </a:lnTo>
                <a:lnTo>
                  <a:pt x="277" y="435"/>
                </a:lnTo>
                <a:lnTo>
                  <a:pt x="277" y="426"/>
                </a:lnTo>
                <a:lnTo>
                  <a:pt x="277" y="426"/>
                </a:lnTo>
                <a:close/>
              </a:path>
            </a:pathLst>
          </a:cu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78" name="Google Shape;878;p28"/>
          <p:cNvSpPr/>
          <p:nvPr/>
        </p:nvSpPr>
        <p:spPr>
          <a:xfrm>
            <a:off x="8958263" y="6107113"/>
            <a:ext cx="144463" cy="341313"/>
          </a:xfrm>
          <a:custGeom>
            <a:rect b="b" l="l" r="r" t="t"/>
            <a:pathLst>
              <a:path extrusionOk="0" h="710" w="277">
                <a:moveTo>
                  <a:pt x="141" y="154"/>
                </a:moveTo>
                <a:lnTo>
                  <a:pt x="141" y="154"/>
                </a:lnTo>
                <a:lnTo>
                  <a:pt x="155" y="153"/>
                </a:lnTo>
                <a:lnTo>
                  <a:pt x="168" y="147"/>
                </a:lnTo>
                <a:lnTo>
                  <a:pt x="182" y="141"/>
                </a:lnTo>
                <a:lnTo>
                  <a:pt x="193" y="131"/>
                </a:lnTo>
                <a:lnTo>
                  <a:pt x="202" y="119"/>
                </a:lnTo>
                <a:lnTo>
                  <a:pt x="210" y="107"/>
                </a:lnTo>
                <a:lnTo>
                  <a:pt x="212" y="93"/>
                </a:lnTo>
                <a:lnTo>
                  <a:pt x="215" y="76"/>
                </a:lnTo>
                <a:lnTo>
                  <a:pt x="215" y="76"/>
                </a:lnTo>
                <a:lnTo>
                  <a:pt x="212" y="60"/>
                </a:lnTo>
                <a:lnTo>
                  <a:pt x="210" y="47"/>
                </a:lnTo>
                <a:lnTo>
                  <a:pt x="202" y="34"/>
                </a:lnTo>
                <a:lnTo>
                  <a:pt x="193" y="22"/>
                </a:lnTo>
                <a:lnTo>
                  <a:pt x="182" y="13"/>
                </a:lnTo>
                <a:lnTo>
                  <a:pt x="168" y="6"/>
                </a:lnTo>
                <a:lnTo>
                  <a:pt x="155" y="2"/>
                </a:lnTo>
                <a:lnTo>
                  <a:pt x="141" y="0"/>
                </a:lnTo>
                <a:lnTo>
                  <a:pt x="141" y="0"/>
                </a:lnTo>
                <a:lnTo>
                  <a:pt x="124" y="2"/>
                </a:lnTo>
                <a:lnTo>
                  <a:pt x="111" y="6"/>
                </a:lnTo>
                <a:lnTo>
                  <a:pt x="98" y="13"/>
                </a:lnTo>
                <a:lnTo>
                  <a:pt x="88" y="22"/>
                </a:lnTo>
                <a:lnTo>
                  <a:pt x="79" y="34"/>
                </a:lnTo>
                <a:lnTo>
                  <a:pt x="71" y="47"/>
                </a:lnTo>
                <a:lnTo>
                  <a:pt x="67" y="60"/>
                </a:lnTo>
                <a:lnTo>
                  <a:pt x="66" y="76"/>
                </a:lnTo>
                <a:lnTo>
                  <a:pt x="66" y="76"/>
                </a:lnTo>
                <a:lnTo>
                  <a:pt x="67" y="93"/>
                </a:lnTo>
                <a:lnTo>
                  <a:pt x="71" y="107"/>
                </a:lnTo>
                <a:lnTo>
                  <a:pt x="79" y="119"/>
                </a:lnTo>
                <a:lnTo>
                  <a:pt x="88" y="131"/>
                </a:lnTo>
                <a:lnTo>
                  <a:pt x="98" y="141"/>
                </a:lnTo>
                <a:lnTo>
                  <a:pt x="111" y="147"/>
                </a:lnTo>
                <a:lnTo>
                  <a:pt x="124" y="153"/>
                </a:lnTo>
                <a:lnTo>
                  <a:pt x="141" y="154"/>
                </a:lnTo>
                <a:lnTo>
                  <a:pt x="141" y="154"/>
                </a:lnTo>
                <a:close/>
                <a:moveTo>
                  <a:pt x="277" y="426"/>
                </a:moveTo>
                <a:lnTo>
                  <a:pt x="265" y="336"/>
                </a:lnTo>
                <a:lnTo>
                  <a:pt x="265" y="336"/>
                </a:lnTo>
                <a:lnTo>
                  <a:pt x="264" y="328"/>
                </a:lnTo>
                <a:lnTo>
                  <a:pt x="248" y="216"/>
                </a:lnTo>
                <a:lnTo>
                  <a:pt x="248" y="216"/>
                </a:lnTo>
                <a:lnTo>
                  <a:pt x="246" y="213"/>
                </a:lnTo>
                <a:lnTo>
                  <a:pt x="246" y="206"/>
                </a:lnTo>
                <a:lnTo>
                  <a:pt x="246" y="206"/>
                </a:lnTo>
                <a:lnTo>
                  <a:pt x="243" y="203"/>
                </a:lnTo>
                <a:lnTo>
                  <a:pt x="243" y="203"/>
                </a:lnTo>
                <a:lnTo>
                  <a:pt x="240" y="197"/>
                </a:lnTo>
                <a:lnTo>
                  <a:pt x="236" y="191"/>
                </a:lnTo>
                <a:lnTo>
                  <a:pt x="226" y="182"/>
                </a:lnTo>
                <a:lnTo>
                  <a:pt x="214" y="175"/>
                </a:lnTo>
                <a:lnTo>
                  <a:pt x="201" y="169"/>
                </a:lnTo>
                <a:lnTo>
                  <a:pt x="185" y="165"/>
                </a:lnTo>
                <a:lnTo>
                  <a:pt x="170" y="162"/>
                </a:lnTo>
                <a:lnTo>
                  <a:pt x="155" y="160"/>
                </a:lnTo>
                <a:lnTo>
                  <a:pt x="141" y="160"/>
                </a:lnTo>
                <a:lnTo>
                  <a:pt x="141" y="160"/>
                </a:lnTo>
                <a:lnTo>
                  <a:pt x="124" y="160"/>
                </a:lnTo>
                <a:lnTo>
                  <a:pt x="107" y="162"/>
                </a:lnTo>
                <a:lnTo>
                  <a:pt x="89" y="165"/>
                </a:lnTo>
                <a:lnTo>
                  <a:pt x="71" y="169"/>
                </a:lnTo>
                <a:lnTo>
                  <a:pt x="57" y="175"/>
                </a:lnTo>
                <a:lnTo>
                  <a:pt x="44" y="182"/>
                </a:lnTo>
                <a:lnTo>
                  <a:pt x="39" y="188"/>
                </a:lnTo>
                <a:lnTo>
                  <a:pt x="35" y="192"/>
                </a:lnTo>
                <a:lnTo>
                  <a:pt x="32" y="198"/>
                </a:lnTo>
                <a:lnTo>
                  <a:pt x="29" y="206"/>
                </a:lnTo>
                <a:lnTo>
                  <a:pt x="29" y="206"/>
                </a:lnTo>
                <a:lnTo>
                  <a:pt x="29" y="207"/>
                </a:lnTo>
                <a:lnTo>
                  <a:pt x="11" y="331"/>
                </a:lnTo>
                <a:lnTo>
                  <a:pt x="11" y="331"/>
                </a:lnTo>
                <a:lnTo>
                  <a:pt x="10" y="338"/>
                </a:lnTo>
                <a:lnTo>
                  <a:pt x="0" y="428"/>
                </a:lnTo>
                <a:lnTo>
                  <a:pt x="0" y="428"/>
                </a:lnTo>
                <a:lnTo>
                  <a:pt x="0" y="438"/>
                </a:lnTo>
                <a:lnTo>
                  <a:pt x="2" y="447"/>
                </a:lnTo>
                <a:lnTo>
                  <a:pt x="4" y="451"/>
                </a:lnTo>
                <a:lnTo>
                  <a:pt x="8" y="454"/>
                </a:lnTo>
                <a:lnTo>
                  <a:pt x="11" y="455"/>
                </a:lnTo>
                <a:lnTo>
                  <a:pt x="16" y="455"/>
                </a:lnTo>
                <a:lnTo>
                  <a:pt x="16" y="455"/>
                </a:lnTo>
                <a:lnTo>
                  <a:pt x="20" y="455"/>
                </a:lnTo>
                <a:lnTo>
                  <a:pt x="24" y="454"/>
                </a:lnTo>
                <a:lnTo>
                  <a:pt x="29" y="451"/>
                </a:lnTo>
                <a:lnTo>
                  <a:pt x="32" y="447"/>
                </a:lnTo>
                <a:lnTo>
                  <a:pt x="38" y="438"/>
                </a:lnTo>
                <a:lnTo>
                  <a:pt x="41" y="430"/>
                </a:lnTo>
                <a:lnTo>
                  <a:pt x="57" y="360"/>
                </a:lnTo>
                <a:lnTo>
                  <a:pt x="57" y="360"/>
                </a:lnTo>
                <a:lnTo>
                  <a:pt x="60" y="364"/>
                </a:lnTo>
                <a:lnTo>
                  <a:pt x="79" y="677"/>
                </a:lnTo>
                <a:lnTo>
                  <a:pt x="80" y="686"/>
                </a:lnTo>
                <a:lnTo>
                  <a:pt x="80" y="686"/>
                </a:lnTo>
                <a:lnTo>
                  <a:pt x="80" y="686"/>
                </a:lnTo>
                <a:lnTo>
                  <a:pt x="82" y="693"/>
                </a:lnTo>
                <a:lnTo>
                  <a:pt x="85" y="701"/>
                </a:lnTo>
                <a:lnTo>
                  <a:pt x="86" y="704"/>
                </a:lnTo>
                <a:lnTo>
                  <a:pt x="89" y="707"/>
                </a:lnTo>
                <a:lnTo>
                  <a:pt x="94" y="708"/>
                </a:lnTo>
                <a:lnTo>
                  <a:pt x="98" y="710"/>
                </a:lnTo>
                <a:lnTo>
                  <a:pt x="98" y="710"/>
                </a:lnTo>
                <a:lnTo>
                  <a:pt x="104" y="710"/>
                </a:lnTo>
                <a:lnTo>
                  <a:pt x="108" y="710"/>
                </a:lnTo>
                <a:lnTo>
                  <a:pt x="108" y="710"/>
                </a:lnTo>
                <a:lnTo>
                  <a:pt x="116" y="707"/>
                </a:lnTo>
                <a:lnTo>
                  <a:pt x="120" y="702"/>
                </a:lnTo>
                <a:lnTo>
                  <a:pt x="124" y="695"/>
                </a:lnTo>
                <a:lnTo>
                  <a:pt x="126" y="688"/>
                </a:lnTo>
                <a:lnTo>
                  <a:pt x="126" y="688"/>
                </a:lnTo>
                <a:lnTo>
                  <a:pt x="127" y="683"/>
                </a:lnTo>
                <a:lnTo>
                  <a:pt x="127" y="683"/>
                </a:lnTo>
                <a:lnTo>
                  <a:pt x="129" y="667"/>
                </a:lnTo>
                <a:lnTo>
                  <a:pt x="129" y="667"/>
                </a:lnTo>
                <a:lnTo>
                  <a:pt x="130" y="640"/>
                </a:lnTo>
                <a:lnTo>
                  <a:pt x="130" y="640"/>
                </a:lnTo>
                <a:lnTo>
                  <a:pt x="132" y="607"/>
                </a:lnTo>
                <a:lnTo>
                  <a:pt x="132" y="607"/>
                </a:lnTo>
                <a:lnTo>
                  <a:pt x="133" y="569"/>
                </a:lnTo>
                <a:lnTo>
                  <a:pt x="133" y="569"/>
                </a:lnTo>
                <a:lnTo>
                  <a:pt x="135" y="529"/>
                </a:lnTo>
                <a:lnTo>
                  <a:pt x="135" y="529"/>
                </a:lnTo>
                <a:lnTo>
                  <a:pt x="138" y="488"/>
                </a:lnTo>
                <a:lnTo>
                  <a:pt x="138" y="488"/>
                </a:lnTo>
                <a:lnTo>
                  <a:pt x="139" y="451"/>
                </a:lnTo>
                <a:lnTo>
                  <a:pt x="139" y="451"/>
                </a:lnTo>
                <a:lnTo>
                  <a:pt x="141" y="436"/>
                </a:lnTo>
                <a:lnTo>
                  <a:pt x="141" y="436"/>
                </a:lnTo>
                <a:lnTo>
                  <a:pt x="141" y="451"/>
                </a:lnTo>
                <a:lnTo>
                  <a:pt x="141" y="451"/>
                </a:lnTo>
                <a:lnTo>
                  <a:pt x="142" y="488"/>
                </a:lnTo>
                <a:lnTo>
                  <a:pt x="142" y="488"/>
                </a:lnTo>
                <a:lnTo>
                  <a:pt x="145" y="529"/>
                </a:lnTo>
                <a:lnTo>
                  <a:pt x="145" y="529"/>
                </a:lnTo>
                <a:lnTo>
                  <a:pt x="146" y="569"/>
                </a:lnTo>
                <a:lnTo>
                  <a:pt x="146" y="569"/>
                </a:lnTo>
                <a:lnTo>
                  <a:pt x="148" y="607"/>
                </a:lnTo>
                <a:lnTo>
                  <a:pt x="148" y="607"/>
                </a:lnTo>
                <a:lnTo>
                  <a:pt x="149" y="640"/>
                </a:lnTo>
                <a:lnTo>
                  <a:pt x="149" y="640"/>
                </a:lnTo>
                <a:lnTo>
                  <a:pt x="151" y="667"/>
                </a:lnTo>
                <a:lnTo>
                  <a:pt x="151" y="667"/>
                </a:lnTo>
                <a:lnTo>
                  <a:pt x="152" y="682"/>
                </a:lnTo>
                <a:lnTo>
                  <a:pt x="152" y="682"/>
                </a:lnTo>
                <a:lnTo>
                  <a:pt x="154" y="688"/>
                </a:lnTo>
                <a:lnTo>
                  <a:pt x="154" y="688"/>
                </a:lnTo>
                <a:lnTo>
                  <a:pt x="155" y="695"/>
                </a:lnTo>
                <a:lnTo>
                  <a:pt x="160" y="702"/>
                </a:lnTo>
                <a:lnTo>
                  <a:pt x="164" y="707"/>
                </a:lnTo>
                <a:lnTo>
                  <a:pt x="171" y="710"/>
                </a:lnTo>
                <a:lnTo>
                  <a:pt x="171" y="710"/>
                </a:lnTo>
                <a:lnTo>
                  <a:pt x="176" y="710"/>
                </a:lnTo>
                <a:lnTo>
                  <a:pt x="180" y="710"/>
                </a:lnTo>
                <a:lnTo>
                  <a:pt x="180" y="710"/>
                </a:lnTo>
                <a:lnTo>
                  <a:pt x="186" y="708"/>
                </a:lnTo>
                <a:lnTo>
                  <a:pt x="190" y="707"/>
                </a:lnTo>
                <a:lnTo>
                  <a:pt x="193" y="704"/>
                </a:lnTo>
                <a:lnTo>
                  <a:pt x="195" y="701"/>
                </a:lnTo>
                <a:lnTo>
                  <a:pt x="198" y="693"/>
                </a:lnTo>
                <a:lnTo>
                  <a:pt x="199" y="686"/>
                </a:lnTo>
                <a:lnTo>
                  <a:pt x="199" y="686"/>
                </a:lnTo>
                <a:lnTo>
                  <a:pt x="201" y="677"/>
                </a:lnTo>
                <a:lnTo>
                  <a:pt x="220" y="366"/>
                </a:lnTo>
                <a:lnTo>
                  <a:pt x="236" y="429"/>
                </a:lnTo>
                <a:lnTo>
                  <a:pt x="236" y="429"/>
                </a:lnTo>
                <a:lnTo>
                  <a:pt x="239" y="438"/>
                </a:lnTo>
                <a:lnTo>
                  <a:pt x="243" y="447"/>
                </a:lnTo>
                <a:lnTo>
                  <a:pt x="248" y="450"/>
                </a:lnTo>
                <a:lnTo>
                  <a:pt x="251" y="452"/>
                </a:lnTo>
                <a:lnTo>
                  <a:pt x="255" y="454"/>
                </a:lnTo>
                <a:lnTo>
                  <a:pt x="261" y="454"/>
                </a:lnTo>
                <a:lnTo>
                  <a:pt x="261" y="454"/>
                </a:lnTo>
                <a:lnTo>
                  <a:pt x="265" y="454"/>
                </a:lnTo>
                <a:lnTo>
                  <a:pt x="268" y="451"/>
                </a:lnTo>
                <a:lnTo>
                  <a:pt x="271" y="448"/>
                </a:lnTo>
                <a:lnTo>
                  <a:pt x="274" y="445"/>
                </a:lnTo>
                <a:lnTo>
                  <a:pt x="277" y="435"/>
                </a:lnTo>
                <a:lnTo>
                  <a:pt x="277" y="426"/>
                </a:lnTo>
                <a:lnTo>
                  <a:pt x="277" y="426"/>
                </a:lnTo>
                <a:close/>
              </a:path>
            </a:pathLst>
          </a:custGeom>
          <a:solidFill>
            <a:srgbClr val="5FCF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879" name="Google Shape;879;p28"/>
          <p:cNvSpPr/>
          <p:nvPr/>
        </p:nvSpPr>
        <p:spPr>
          <a:xfrm>
            <a:off x="9625013" y="6107113"/>
            <a:ext cx="142875" cy="341313"/>
          </a:xfrm>
          <a:custGeom>
            <a:rect b="b" l="l" r="r" t="t"/>
            <a:pathLst>
              <a:path extrusionOk="0" h="710" w="277">
                <a:moveTo>
                  <a:pt x="141" y="154"/>
                </a:moveTo>
                <a:lnTo>
                  <a:pt x="141" y="154"/>
                </a:lnTo>
                <a:lnTo>
                  <a:pt x="155" y="153"/>
                </a:lnTo>
                <a:lnTo>
                  <a:pt x="168" y="147"/>
                </a:lnTo>
                <a:lnTo>
                  <a:pt x="182" y="141"/>
                </a:lnTo>
                <a:lnTo>
                  <a:pt x="193" y="131"/>
                </a:lnTo>
                <a:lnTo>
                  <a:pt x="202" y="119"/>
                </a:lnTo>
                <a:lnTo>
                  <a:pt x="210" y="107"/>
                </a:lnTo>
                <a:lnTo>
                  <a:pt x="212" y="93"/>
                </a:lnTo>
                <a:lnTo>
                  <a:pt x="215" y="76"/>
                </a:lnTo>
                <a:lnTo>
                  <a:pt x="215" y="76"/>
                </a:lnTo>
                <a:lnTo>
                  <a:pt x="212" y="60"/>
                </a:lnTo>
                <a:lnTo>
                  <a:pt x="210" y="47"/>
                </a:lnTo>
                <a:lnTo>
                  <a:pt x="202" y="34"/>
                </a:lnTo>
                <a:lnTo>
                  <a:pt x="193" y="22"/>
                </a:lnTo>
                <a:lnTo>
                  <a:pt x="182" y="13"/>
                </a:lnTo>
                <a:lnTo>
                  <a:pt x="168" y="6"/>
                </a:lnTo>
                <a:lnTo>
                  <a:pt x="155" y="2"/>
                </a:lnTo>
                <a:lnTo>
                  <a:pt x="141" y="0"/>
                </a:lnTo>
                <a:lnTo>
                  <a:pt x="141" y="0"/>
                </a:lnTo>
                <a:lnTo>
                  <a:pt x="124" y="2"/>
                </a:lnTo>
                <a:lnTo>
                  <a:pt x="111" y="6"/>
                </a:lnTo>
                <a:lnTo>
                  <a:pt x="98" y="13"/>
                </a:lnTo>
                <a:lnTo>
                  <a:pt x="88" y="22"/>
                </a:lnTo>
                <a:lnTo>
                  <a:pt x="79" y="34"/>
                </a:lnTo>
                <a:lnTo>
                  <a:pt x="71" y="47"/>
                </a:lnTo>
                <a:lnTo>
                  <a:pt x="67" y="60"/>
                </a:lnTo>
                <a:lnTo>
                  <a:pt x="66" y="76"/>
                </a:lnTo>
                <a:lnTo>
                  <a:pt x="66" y="76"/>
                </a:lnTo>
                <a:lnTo>
                  <a:pt x="67" y="93"/>
                </a:lnTo>
                <a:lnTo>
                  <a:pt x="71" y="107"/>
                </a:lnTo>
                <a:lnTo>
                  <a:pt x="79" y="119"/>
                </a:lnTo>
                <a:lnTo>
                  <a:pt x="88" y="131"/>
                </a:lnTo>
                <a:lnTo>
                  <a:pt x="98" y="141"/>
                </a:lnTo>
                <a:lnTo>
                  <a:pt x="111" y="147"/>
                </a:lnTo>
                <a:lnTo>
                  <a:pt x="124" y="153"/>
                </a:lnTo>
                <a:lnTo>
                  <a:pt x="141" y="154"/>
                </a:lnTo>
                <a:lnTo>
                  <a:pt x="141" y="154"/>
                </a:lnTo>
                <a:close/>
                <a:moveTo>
                  <a:pt x="277" y="426"/>
                </a:moveTo>
                <a:lnTo>
                  <a:pt x="265" y="336"/>
                </a:lnTo>
                <a:lnTo>
                  <a:pt x="265" y="336"/>
                </a:lnTo>
                <a:lnTo>
                  <a:pt x="264" y="328"/>
                </a:lnTo>
                <a:lnTo>
                  <a:pt x="248" y="216"/>
                </a:lnTo>
                <a:lnTo>
                  <a:pt x="248" y="216"/>
                </a:lnTo>
                <a:lnTo>
                  <a:pt x="246" y="213"/>
                </a:lnTo>
                <a:lnTo>
                  <a:pt x="246" y="206"/>
                </a:lnTo>
                <a:lnTo>
                  <a:pt x="246" y="206"/>
                </a:lnTo>
                <a:lnTo>
                  <a:pt x="243" y="203"/>
                </a:lnTo>
                <a:lnTo>
                  <a:pt x="243" y="203"/>
                </a:lnTo>
                <a:lnTo>
                  <a:pt x="240" y="197"/>
                </a:lnTo>
                <a:lnTo>
                  <a:pt x="236" y="191"/>
                </a:lnTo>
                <a:lnTo>
                  <a:pt x="226" y="182"/>
                </a:lnTo>
                <a:lnTo>
                  <a:pt x="214" y="175"/>
                </a:lnTo>
                <a:lnTo>
                  <a:pt x="201" y="169"/>
                </a:lnTo>
                <a:lnTo>
                  <a:pt x="185" y="165"/>
                </a:lnTo>
                <a:lnTo>
                  <a:pt x="170" y="162"/>
                </a:lnTo>
                <a:lnTo>
                  <a:pt x="155" y="160"/>
                </a:lnTo>
                <a:lnTo>
                  <a:pt x="141" y="160"/>
                </a:lnTo>
                <a:lnTo>
                  <a:pt x="141" y="160"/>
                </a:lnTo>
                <a:lnTo>
                  <a:pt x="124" y="160"/>
                </a:lnTo>
                <a:lnTo>
                  <a:pt x="107" y="162"/>
                </a:lnTo>
                <a:lnTo>
                  <a:pt x="89" y="165"/>
                </a:lnTo>
                <a:lnTo>
                  <a:pt x="71" y="169"/>
                </a:lnTo>
                <a:lnTo>
                  <a:pt x="57" y="175"/>
                </a:lnTo>
                <a:lnTo>
                  <a:pt x="44" y="182"/>
                </a:lnTo>
                <a:lnTo>
                  <a:pt x="39" y="188"/>
                </a:lnTo>
                <a:lnTo>
                  <a:pt x="35" y="192"/>
                </a:lnTo>
                <a:lnTo>
                  <a:pt x="32" y="198"/>
                </a:lnTo>
                <a:lnTo>
                  <a:pt x="29" y="206"/>
                </a:lnTo>
                <a:lnTo>
                  <a:pt x="29" y="206"/>
                </a:lnTo>
                <a:lnTo>
                  <a:pt x="29" y="207"/>
                </a:lnTo>
                <a:lnTo>
                  <a:pt x="11" y="331"/>
                </a:lnTo>
                <a:lnTo>
                  <a:pt x="11" y="331"/>
                </a:lnTo>
                <a:lnTo>
                  <a:pt x="10" y="338"/>
                </a:lnTo>
                <a:lnTo>
                  <a:pt x="0" y="428"/>
                </a:lnTo>
                <a:lnTo>
                  <a:pt x="0" y="428"/>
                </a:lnTo>
                <a:lnTo>
                  <a:pt x="0" y="438"/>
                </a:lnTo>
                <a:lnTo>
                  <a:pt x="2" y="447"/>
                </a:lnTo>
                <a:lnTo>
                  <a:pt x="4" y="451"/>
                </a:lnTo>
                <a:lnTo>
                  <a:pt x="8" y="454"/>
                </a:lnTo>
                <a:lnTo>
                  <a:pt x="11" y="455"/>
                </a:lnTo>
                <a:lnTo>
                  <a:pt x="16" y="455"/>
                </a:lnTo>
                <a:lnTo>
                  <a:pt x="16" y="455"/>
                </a:lnTo>
                <a:lnTo>
                  <a:pt x="20" y="455"/>
                </a:lnTo>
                <a:lnTo>
                  <a:pt x="24" y="454"/>
                </a:lnTo>
                <a:lnTo>
                  <a:pt x="29" y="451"/>
                </a:lnTo>
                <a:lnTo>
                  <a:pt x="32" y="447"/>
                </a:lnTo>
                <a:lnTo>
                  <a:pt x="38" y="438"/>
                </a:lnTo>
                <a:lnTo>
                  <a:pt x="41" y="430"/>
                </a:lnTo>
                <a:lnTo>
                  <a:pt x="57" y="360"/>
                </a:lnTo>
                <a:lnTo>
                  <a:pt x="57" y="360"/>
                </a:lnTo>
                <a:lnTo>
                  <a:pt x="60" y="364"/>
                </a:lnTo>
                <a:lnTo>
                  <a:pt x="79" y="677"/>
                </a:lnTo>
                <a:lnTo>
                  <a:pt x="80" y="686"/>
                </a:lnTo>
                <a:lnTo>
                  <a:pt x="80" y="686"/>
                </a:lnTo>
                <a:lnTo>
                  <a:pt x="80" y="686"/>
                </a:lnTo>
                <a:lnTo>
                  <a:pt x="82" y="693"/>
                </a:lnTo>
                <a:lnTo>
                  <a:pt x="85" y="701"/>
                </a:lnTo>
                <a:lnTo>
                  <a:pt x="86" y="704"/>
                </a:lnTo>
                <a:lnTo>
                  <a:pt x="89" y="707"/>
                </a:lnTo>
                <a:lnTo>
                  <a:pt x="94" y="708"/>
                </a:lnTo>
                <a:lnTo>
                  <a:pt x="98" y="710"/>
                </a:lnTo>
                <a:lnTo>
                  <a:pt x="98" y="710"/>
                </a:lnTo>
                <a:lnTo>
                  <a:pt x="104" y="710"/>
                </a:lnTo>
                <a:lnTo>
                  <a:pt x="108" y="710"/>
                </a:lnTo>
                <a:lnTo>
                  <a:pt x="108" y="710"/>
                </a:lnTo>
                <a:lnTo>
                  <a:pt x="116" y="707"/>
                </a:lnTo>
                <a:lnTo>
                  <a:pt x="120" y="702"/>
                </a:lnTo>
                <a:lnTo>
                  <a:pt x="124" y="695"/>
                </a:lnTo>
                <a:lnTo>
                  <a:pt x="126" y="688"/>
                </a:lnTo>
                <a:lnTo>
                  <a:pt x="126" y="688"/>
                </a:lnTo>
                <a:lnTo>
                  <a:pt x="127" y="683"/>
                </a:lnTo>
                <a:lnTo>
                  <a:pt x="127" y="683"/>
                </a:lnTo>
                <a:lnTo>
                  <a:pt x="129" y="667"/>
                </a:lnTo>
                <a:lnTo>
                  <a:pt x="129" y="667"/>
                </a:lnTo>
                <a:lnTo>
                  <a:pt x="130" y="640"/>
                </a:lnTo>
                <a:lnTo>
                  <a:pt x="130" y="640"/>
                </a:lnTo>
                <a:lnTo>
                  <a:pt x="132" y="607"/>
                </a:lnTo>
                <a:lnTo>
                  <a:pt x="132" y="607"/>
                </a:lnTo>
                <a:lnTo>
                  <a:pt x="133" y="569"/>
                </a:lnTo>
                <a:lnTo>
                  <a:pt x="133" y="569"/>
                </a:lnTo>
                <a:lnTo>
                  <a:pt x="135" y="529"/>
                </a:lnTo>
                <a:lnTo>
                  <a:pt x="135" y="529"/>
                </a:lnTo>
                <a:lnTo>
                  <a:pt x="138" y="488"/>
                </a:lnTo>
                <a:lnTo>
                  <a:pt x="138" y="488"/>
                </a:lnTo>
                <a:lnTo>
                  <a:pt x="139" y="451"/>
                </a:lnTo>
                <a:lnTo>
                  <a:pt x="139" y="451"/>
                </a:lnTo>
                <a:lnTo>
                  <a:pt x="141" y="436"/>
                </a:lnTo>
                <a:lnTo>
                  <a:pt x="141" y="436"/>
                </a:lnTo>
                <a:lnTo>
                  <a:pt x="141" y="451"/>
                </a:lnTo>
                <a:lnTo>
                  <a:pt x="141" y="451"/>
                </a:lnTo>
                <a:lnTo>
                  <a:pt x="142" y="488"/>
                </a:lnTo>
                <a:lnTo>
                  <a:pt x="142" y="488"/>
                </a:lnTo>
                <a:lnTo>
                  <a:pt x="145" y="529"/>
                </a:lnTo>
                <a:lnTo>
                  <a:pt x="145" y="529"/>
                </a:lnTo>
                <a:lnTo>
                  <a:pt x="146" y="569"/>
                </a:lnTo>
                <a:lnTo>
                  <a:pt x="146" y="569"/>
                </a:lnTo>
                <a:lnTo>
                  <a:pt x="148" y="607"/>
                </a:lnTo>
                <a:lnTo>
                  <a:pt x="148" y="607"/>
                </a:lnTo>
                <a:lnTo>
                  <a:pt x="149" y="640"/>
                </a:lnTo>
                <a:lnTo>
                  <a:pt x="149" y="640"/>
                </a:lnTo>
                <a:lnTo>
                  <a:pt x="151" y="667"/>
                </a:lnTo>
                <a:lnTo>
                  <a:pt x="151" y="667"/>
                </a:lnTo>
                <a:lnTo>
                  <a:pt x="152" y="682"/>
                </a:lnTo>
                <a:lnTo>
                  <a:pt x="152" y="682"/>
                </a:lnTo>
                <a:lnTo>
                  <a:pt x="154" y="688"/>
                </a:lnTo>
                <a:lnTo>
                  <a:pt x="154" y="688"/>
                </a:lnTo>
                <a:lnTo>
                  <a:pt x="155" y="695"/>
                </a:lnTo>
                <a:lnTo>
                  <a:pt x="160" y="702"/>
                </a:lnTo>
                <a:lnTo>
                  <a:pt x="164" y="707"/>
                </a:lnTo>
                <a:lnTo>
                  <a:pt x="171" y="710"/>
                </a:lnTo>
                <a:lnTo>
                  <a:pt x="171" y="710"/>
                </a:lnTo>
                <a:lnTo>
                  <a:pt x="176" y="710"/>
                </a:lnTo>
                <a:lnTo>
                  <a:pt x="180" y="710"/>
                </a:lnTo>
                <a:lnTo>
                  <a:pt x="180" y="710"/>
                </a:lnTo>
                <a:lnTo>
                  <a:pt x="186" y="708"/>
                </a:lnTo>
                <a:lnTo>
                  <a:pt x="190" y="707"/>
                </a:lnTo>
                <a:lnTo>
                  <a:pt x="193" y="704"/>
                </a:lnTo>
                <a:lnTo>
                  <a:pt x="195" y="701"/>
                </a:lnTo>
                <a:lnTo>
                  <a:pt x="198" y="693"/>
                </a:lnTo>
                <a:lnTo>
                  <a:pt x="199" y="686"/>
                </a:lnTo>
                <a:lnTo>
                  <a:pt x="199" y="686"/>
                </a:lnTo>
                <a:lnTo>
                  <a:pt x="201" y="677"/>
                </a:lnTo>
                <a:lnTo>
                  <a:pt x="220" y="366"/>
                </a:lnTo>
                <a:lnTo>
                  <a:pt x="236" y="429"/>
                </a:lnTo>
                <a:lnTo>
                  <a:pt x="236" y="429"/>
                </a:lnTo>
                <a:lnTo>
                  <a:pt x="239" y="438"/>
                </a:lnTo>
                <a:lnTo>
                  <a:pt x="243" y="447"/>
                </a:lnTo>
                <a:lnTo>
                  <a:pt x="248" y="450"/>
                </a:lnTo>
                <a:lnTo>
                  <a:pt x="251" y="452"/>
                </a:lnTo>
                <a:lnTo>
                  <a:pt x="255" y="454"/>
                </a:lnTo>
                <a:lnTo>
                  <a:pt x="261" y="454"/>
                </a:lnTo>
                <a:lnTo>
                  <a:pt x="261" y="454"/>
                </a:lnTo>
                <a:lnTo>
                  <a:pt x="265" y="454"/>
                </a:lnTo>
                <a:lnTo>
                  <a:pt x="268" y="451"/>
                </a:lnTo>
                <a:lnTo>
                  <a:pt x="271" y="448"/>
                </a:lnTo>
                <a:lnTo>
                  <a:pt x="274" y="445"/>
                </a:lnTo>
                <a:lnTo>
                  <a:pt x="277" y="435"/>
                </a:lnTo>
                <a:lnTo>
                  <a:pt x="277" y="426"/>
                </a:lnTo>
                <a:lnTo>
                  <a:pt x="277" y="426"/>
                </a:ln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880" name="Google Shape;880;p28"/>
          <p:cNvSpPr txBox="1"/>
          <p:nvPr/>
        </p:nvSpPr>
        <p:spPr>
          <a:xfrm>
            <a:off x="6743700" y="3059113"/>
            <a:ext cx="32988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a:t>
            </a:r>
            <a:endParaRPr b="0" i="0" sz="900" u="none">
              <a:solidFill>
                <a:srgbClr val="404040"/>
              </a:solidFill>
              <a:latin typeface="Arial"/>
              <a:ea typeface="Arial"/>
              <a:cs typeface="Arial"/>
              <a:sym typeface="Arial"/>
            </a:endParaRPr>
          </a:p>
        </p:txBody>
      </p:sp>
      <p:sp>
        <p:nvSpPr>
          <p:cNvPr descr="#clear#" id="881" name="Google Shape;881;p28"/>
          <p:cNvSpPr/>
          <p:nvPr/>
        </p:nvSpPr>
        <p:spPr>
          <a:xfrm>
            <a:off x="6743700" y="2852738"/>
            <a:ext cx="1573213"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200"/>
              <a:buFont typeface="Times New Roman"/>
              <a:buNone/>
            </a:pPr>
            <a:r>
              <a:rPr b="1" i="1" lang="en-US" sz="1200" u="none" cap="none" strike="noStrike">
                <a:solidFill>
                  <a:srgbClr val="3F3F3F"/>
                </a:solidFill>
                <a:latin typeface="Times New Roman"/>
                <a:ea typeface="Times New Roman"/>
                <a:cs typeface="Times New Roman"/>
                <a:sym typeface="Times New Roman"/>
              </a:rPr>
              <a:t>INSERT BUSINESS</a:t>
            </a:r>
            <a:endParaRPr b="1" i="1" sz="1200" u="none" cap="none" strike="noStrike">
              <a:solidFill>
                <a:srgbClr val="3F3F3F"/>
              </a:solidFill>
              <a:latin typeface="Times New Roman"/>
              <a:ea typeface="Times New Roman"/>
              <a:cs typeface="Times New Roman"/>
              <a:sym typeface="Times New Roman"/>
            </a:endParaRPr>
          </a:p>
        </p:txBody>
      </p:sp>
      <p:sp>
        <p:nvSpPr>
          <p:cNvPr descr="#clear#" id="882" name="Google Shape;882;p28"/>
          <p:cNvSpPr txBox="1"/>
          <p:nvPr/>
        </p:nvSpPr>
        <p:spPr>
          <a:xfrm>
            <a:off x="6743700" y="3614738"/>
            <a:ext cx="32988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a:t>
            </a:r>
            <a:endParaRPr b="0" i="0" sz="900" u="none">
              <a:solidFill>
                <a:srgbClr val="404040"/>
              </a:solidFill>
              <a:latin typeface="Arial"/>
              <a:ea typeface="Arial"/>
              <a:cs typeface="Arial"/>
              <a:sym typeface="Arial"/>
            </a:endParaRPr>
          </a:p>
        </p:txBody>
      </p:sp>
      <p:sp>
        <p:nvSpPr>
          <p:cNvPr descr="#clear#" id="883" name="Google Shape;883;p28"/>
          <p:cNvSpPr/>
          <p:nvPr/>
        </p:nvSpPr>
        <p:spPr>
          <a:xfrm>
            <a:off x="6743700" y="3408363"/>
            <a:ext cx="1573213"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200"/>
              <a:buFont typeface="Times New Roman"/>
              <a:buNone/>
            </a:pPr>
            <a:r>
              <a:rPr b="1" i="1" lang="en-US" sz="1200" u="none" cap="none" strike="noStrike">
                <a:solidFill>
                  <a:srgbClr val="3F3F3F"/>
                </a:solidFill>
                <a:latin typeface="Times New Roman"/>
                <a:ea typeface="Times New Roman"/>
                <a:cs typeface="Times New Roman"/>
                <a:sym typeface="Times New Roman"/>
              </a:rPr>
              <a:t>INSERT BUSINESS</a:t>
            </a:r>
            <a:endParaRPr b="1" i="1" sz="1200" u="none" cap="none" strike="noStrike">
              <a:solidFill>
                <a:srgbClr val="3F3F3F"/>
              </a:solidFill>
              <a:latin typeface="Times New Roman"/>
              <a:ea typeface="Times New Roman"/>
              <a:cs typeface="Times New Roman"/>
              <a:sym typeface="Times New Roman"/>
            </a:endParaRPr>
          </a:p>
        </p:txBody>
      </p:sp>
      <p:sp>
        <p:nvSpPr>
          <p:cNvPr descr="#clear#" id="884" name="Google Shape;884;p28"/>
          <p:cNvSpPr txBox="1"/>
          <p:nvPr/>
        </p:nvSpPr>
        <p:spPr>
          <a:xfrm>
            <a:off x="6743700" y="4159250"/>
            <a:ext cx="32988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a:t>
            </a:r>
            <a:endParaRPr b="0" i="0" sz="900" u="none">
              <a:solidFill>
                <a:srgbClr val="404040"/>
              </a:solidFill>
              <a:latin typeface="Arial"/>
              <a:ea typeface="Arial"/>
              <a:cs typeface="Arial"/>
              <a:sym typeface="Arial"/>
            </a:endParaRPr>
          </a:p>
        </p:txBody>
      </p:sp>
      <p:sp>
        <p:nvSpPr>
          <p:cNvPr descr="#clear#" id="885" name="Google Shape;885;p28"/>
          <p:cNvSpPr/>
          <p:nvPr/>
        </p:nvSpPr>
        <p:spPr>
          <a:xfrm>
            <a:off x="6743700" y="3952875"/>
            <a:ext cx="1573213"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200"/>
              <a:buFont typeface="Times New Roman"/>
              <a:buNone/>
            </a:pPr>
            <a:r>
              <a:rPr b="1" i="1" lang="en-US" sz="1200" u="none" cap="none" strike="noStrike">
                <a:solidFill>
                  <a:srgbClr val="3F3F3F"/>
                </a:solidFill>
                <a:latin typeface="Times New Roman"/>
                <a:ea typeface="Times New Roman"/>
                <a:cs typeface="Times New Roman"/>
                <a:sym typeface="Times New Roman"/>
              </a:rPr>
              <a:t>INSERT BUSINESS</a:t>
            </a:r>
            <a:endParaRPr b="1" i="1" sz="1200" u="none" cap="none" strike="noStrike">
              <a:solidFill>
                <a:srgbClr val="3F3F3F"/>
              </a:solidFill>
              <a:latin typeface="Times New Roman"/>
              <a:ea typeface="Times New Roman"/>
              <a:cs typeface="Times New Roman"/>
              <a:sym typeface="Times New Roman"/>
            </a:endParaRPr>
          </a:p>
        </p:txBody>
      </p:sp>
      <p:sp>
        <p:nvSpPr>
          <p:cNvPr descr="#clear#" id="886" name="Google Shape;886;p28"/>
          <p:cNvSpPr txBox="1"/>
          <p:nvPr/>
        </p:nvSpPr>
        <p:spPr>
          <a:xfrm>
            <a:off x="6743700" y="4716463"/>
            <a:ext cx="32988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a:t>
            </a:r>
            <a:endParaRPr b="0" i="0" sz="900" u="none">
              <a:solidFill>
                <a:srgbClr val="404040"/>
              </a:solidFill>
              <a:latin typeface="Arial"/>
              <a:ea typeface="Arial"/>
              <a:cs typeface="Arial"/>
              <a:sym typeface="Arial"/>
            </a:endParaRPr>
          </a:p>
        </p:txBody>
      </p:sp>
      <p:sp>
        <p:nvSpPr>
          <p:cNvPr descr="#clear#" id="887" name="Google Shape;887;p28"/>
          <p:cNvSpPr/>
          <p:nvPr/>
        </p:nvSpPr>
        <p:spPr>
          <a:xfrm>
            <a:off x="6743700" y="4510088"/>
            <a:ext cx="1573213"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200"/>
              <a:buFont typeface="Times New Roman"/>
              <a:buNone/>
            </a:pPr>
            <a:r>
              <a:rPr b="1" i="1" lang="en-US" sz="1200" u="none" cap="none" strike="noStrike">
                <a:solidFill>
                  <a:srgbClr val="3F3F3F"/>
                </a:solidFill>
                <a:latin typeface="Times New Roman"/>
                <a:ea typeface="Times New Roman"/>
                <a:cs typeface="Times New Roman"/>
                <a:sym typeface="Times New Roman"/>
              </a:rPr>
              <a:t>INSERT BUSINESS</a:t>
            </a:r>
            <a:endParaRPr b="1" i="1" sz="1200" u="none" cap="none" strike="noStrike">
              <a:solidFill>
                <a:srgbClr val="3F3F3F"/>
              </a:solidFill>
              <a:latin typeface="Times New Roman"/>
              <a:ea typeface="Times New Roman"/>
              <a:cs typeface="Times New Roman"/>
              <a:sym typeface="Times New Roman"/>
            </a:endParaRPr>
          </a:p>
        </p:txBody>
      </p:sp>
      <p:sp>
        <p:nvSpPr>
          <p:cNvPr descr="#clear#" id="888" name="Google Shape;888;p28"/>
          <p:cNvSpPr txBox="1"/>
          <p:nvPr/>
        </p:nvSpPr>
        <p:spPr>
          <a:xfrm>
            <a:off x="6743700" y="5257800"/>
            <a:ext cx="32988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900"/>
              <a:buFont typeface="Arial"/>
              <a:buNone/>
            </a:pPr>
            <a:r>
              <a:rPr b="0" i="0" lang="en-US" sz="900" u="none">
                <a:solidFill>
                  <a:srgbClr val="404040"/>
                </a:solidFill>
                <a:latin typeface="Arial"/>
                <a:ea typeface="Arial"/>
                <a:cs typeface="Arial"/>
                <a:sym typeface="Arial"/>
              </a:rPr>
              <a:t>Asadal has been running one of the biggest domain and web hosting sites in Korea since March 1998. </a:t>
            </a:r>
            <a:endParaRPr b="0" i="0" sz="900" u="none">
              <a:solidFill>
                <a:srgbClr val="404040"/>
              </a:solidFill>
              <a:latin typeface="Arial"/>
              <a:ea typeface="Arial"/>
              <a:cs typeface="Arial"/>
              <a:sym typeface="Arial"/>
            </a:endParaRPr>
          </a:p>
        </p:txBody>
      </p:sp>
      <p:sp>
        <p:nvSpPr>
          <p:cNvPr descr="#clear#" id="889" name="Google Shape;889;p28"/>
          <p:cNvSpPr/>
          <p:nvPr/>
        </p:nvSpPr>
        <p:spPr>
          <a:xfrm>
            <a:off x="6743700" y="5051425"/>
            <a:ext cx="1573213"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200"/>
              <a:buFont typeface="Times New Roman"/>
              <a:buNone/>
            </a:pPr>
            <a:r>
              <a:rPr b="1" i="1" lang="en-US" sz="1200" u="none" cap="none" strike="noStrike">
                <a:solidFill>
                  <a:srgbClr val="3F3F3F"/>
                </a:solidFill>
                <a:latin typeface="Times New Roman"/>
                <a:ea typeface="Times New Roman"/>
                <a:cs typeface="Times New Roman"/>
                <a:sym typeface="Times New Roman"/>
              </a:rPr>
              <a:t>INSERT BUSINESS</a:t>
            </a:r>
            <a:endParaRPr b="1" i="1" sz="1200" u="none" cap="none" strike="noStrike">
              <a:solidFill>
                <a:srgbClr val="3F3F3F"/>
              </a:solidFill>
              <a:latin typeface="Times New Roman"/>
              <a:ea typeface="Times New Roman"/>
              <a:cs typeface="Times New Roman"/>
              <a:sym typeface="Times New Roman"/>
            </a:endParaRPr>
          </a:p>
        </p:txBody>
      </p:sp>
      <p:sp>
        <p:nvSpPr>
          <p:cNvPr id="890" name="Google Shape;890;p28"/>
          <p:cNvSpPr/>
          <p:nvPr/>
        </p:nvSpPr>
        <p:spPr>
          <a:xfrm>
            <a:off x="1919288" y="1581150"/>
            <a:ext cx="46038" cy="431800"/>
          </a:xfrm>
          <a:prstGeom prst="rect">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891" name="Google Shape;891;p28"/>
          <p:cNvSpPr/>
          <p:nvPr/>
        </p:nvSpPr>
        <p:spPr>
          <a:xfrm>
            <a:off x="1954213" y="1773238"/>
            <a:ext cx="2735263"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400"/>
              <a:buFont typeface="Arial"/>
              <a:buNone/>
            </a:pPr>
            <a:r>
              <a:rPr b="1" i="0" lang="en-US" sz="1400" u="none">
                <a:solidFill>
                  <a:srgbClr val="404040"/>
                </a:solidFill>
                <a:latin typeface="Arial"/>
                <a:ea typeface="Arial"/>
                <a:cs typeface="Arial"/>
                <a:sym typeface="Arial"/>
              </a:rPr>
              <a:t>Business PART</a:t>
            </a:r>
            <a:endParaRPr b="1" i="0" sz="3200" u="none">
              <a:solidFill>
                <a:srgbClr val="404040"/>
              </a:solidFill>
              <a:latin typeface="Arial"/>
              <a:ea typeface="Arial"/>
              <a:cs typeface="Arial"/>
              <a:sym typeface="Arial"/>
            </a:endParaRPr>
          </a:p>
        </p:txBody>
      </p:sp>
      <p:sp>
        <p:nvSpPr>
          <p:cNvPr descr="#clear#" id="892" name="Google Shape;892;p28"/>
          <p:cNvSpPr/>
          <p:nvPr/>
        </p:nvSpPr>
        <p:spPr>
          <a:xfrm>
            <a:off x="1947863" y="1571625"/>
            <a:ext cx="2160588" cy="245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000"/>
              <a:buFont typeface="Arial"/>
              <a:buNone/>
            </a:pPr>
            <a:r>
              <a:rPr b="1" i="0" lang="en-US" sz="1000" u="none">
                <a:solidFill>
                  <a:srgbClr val="404040"/>
                </a:solidFill>
                <a:latin typeface="Arial"/>
                <a:ea typeface="Arial"/>
                <a:cs typeface="Arial"/>
                <a:sym typeface="Arial"/>
              </a:rPr>
              <a:t>Chapter. 01</a:t>
            </a:r>
            <a:endParaRPr b="1" i="0" sz="1000" u="none">
              <a:solidFill>
                <a:srgbClr val="404040"/>
              </a:solidFill>
              <a:latin typeface="Arial"/>
              <a:ea typeface="Arial"/>
              <a:cs typeface="Arial"/>
              <a:sym typeface="Arial"/>
            </a:endParaRPr>
          </a:p>
        </p:txBody>
      </p:sp>
      <p:sp>
        <p:nvSpPr>
          <p:cNvPr descr="#clear#" id="893" name="Google Shape;893;p28"/>
          <p:cNvSpPr txBox="1"/>
          <p:nvPr/>
        </p:nvSpPr>
        <p:spPr>
          <a:xfrm>
            <a:off x="1963738" y="2070100"/>
            <a:ext cx="8453438" cy="4298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04040"/>
              </a:buClr>
              <a:buSzPts val="1100"/>
              <a:buFont typeface="Arial"/>
              <a:buNone/>
            </a:pPr>
            <a:r>
              <a:rPr b="0" i="0" lang="en-US" sz="1100" u="none">
                <a:solidFill>
                  <a:srgbClr val="404040"/>
                </a:solidFill>
                <a:latin typeface="Arial"/>
                <a:ea typeface="Arial"/>
                <a:cs typeface="Arial"/>
                <a:sym typeface="Arial"/>
              </a:rPr>
              <a:t>Asadal has been running one of the biggest domain and web hosting sites in Korea since March 1998. More than 3,000,000 people have visited our website, www.asadal.com for domain registration and web hosting. </a:t>
            </a:r>
            <a:endParaRPr b="0" i="0" sz="1100" u="none">
              <a:solidFill>
                <a:srgbClr val="404040"/>
              </a:solidFill>
              <a:latin typeface="Arial"/>
              <a:ea typeface="Arial"/>
              <a:cs typeface="Arial"/>
              <a:sym typeface="Arial"/>
            </a:endParaRPr>
          </a:p>
        </p:txBody>
      </p:sp>
      <p:sp>
        <p:nvSpPr>
          <p:cNvPr descr="#clear#" id="894" name="Google Shape;894;p28"/>
          <p:cNvSpPr/>
          <p:nvPr/>
        </p:nvSpPr>
        <p:spPr>
          <a:xfrm>
            <a:off x="7091363" y="6165850"/>
            <a:ext cx="720725" cy="260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100"/>
              <a:buFont typeface="Arial"/>
              <a:buNone/>
            </a:pPr>
            <a:r>
              <a:rPr b="1" i="0" lang="en-US" sz="1100" u="none" cap="none" strike="noStrike">
                <a:solidFill>
                  <a:srgbClr val="3F3F3F"/>
                </a:solidFill>
                <a:latin typeface="Arial"/>
                <a:ea typeface="Arial"/>
                <a:cs typeface="Arial"/>
                <a:sym typeface="Arial"/>
              </a:rPr>
              <a:t>TEXT</a:t>
            </a:r>
            <a:endParaRPr b="1" i="0" sz="1100" u="none" cap="none" strike="noStrike">
              <a:solidFill>
                <a:srgbClr val="3F3F3F"/>
              </a:solidFill>
              <a:latin typeface="Arial"/>
              <a:ea typeface="Arial"/>
              <a:cs typeface="Arial"/>
              <a:sym typeface="Arial"/>
            </a:endParaRPr>
          </a:p>
        </p:txBody>
      </p:sp>
      <p:sp>
        <p:nvSpPr>
          <p:cNvPr descr="#clear#" id="895" name="Google Shape;895;p28"/>
          <p:cNvSpPr/>
          <p:nvPr/>
        </p:nvSpPr>
        <p:spPr>
          <a:xfrm>
            <a:off x="7751763" y="6165850"/>
            <a:ext cx="720725" cy="260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100"/>
              <a:buFont typeface="Arial"/>
              <a:buNone/>
            </a:pPr>
            <a:r>
              <a:rPr b="1" i="0" lang="en-US" sz="1100" u="none" cap="none" strike="noStrike">
                <a:solidFill>
                  <a:srgbClr val="3F3F3F"/>
                </a:solidFill>
                <a:latin typeface="Arial"/>
                <a:ea typeface="Arial"/>
                <a:cs typeface="Arial"/>
                <a:sym typeface="Arial"/>
              </a:rPr>
              <a:t>TEXT</a:t>
            </a:r>
            <a:endParaRPr b="1" i="0" sz="1100" u="none" cap="none" strike="noStrike">
              <a:solidFill>
                <a:srgbClr val="3F3F3F"/>
              </a:solidFill>
              <a:latin typeface="Arial"/>
              <a:ea typeface="Arial"/>
              <a:cs typeface="Arial"/>
              <a:sym typeface="Arial"/>
            </a:endParaRPr>
          </a:p>
        </p:txBody>
      </p:sp>
      <p:sp>
        <p:nvSpPr>
          <p:cNvPr descr="#clear#" id="896" name="Google Shape;896;p28"/>
          <p:cNvSpPr/>
          <p:nvPr/>
        </p:nvSpPr>
        <p:spPr>
          <a:xfrm>
            <a:off x="8399463" y="6165850"/>
            <a:ext cx="720725" cy="260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100"/>
              <a:buFont typeface="Arial"/>
              <a:buNone/>
            </a:pPr>
            <a:r>
              <a:rPr b="1" i="0" lang="en-US" sz="1100" u="none" cap="none" strike="noStrike">
                <a:solidFill>
                  <a:srgbClr val="3F3F3F"/>
                </a:solidFill>
                <a:latin typeface="Arial"/>
                <a:ea typeface="Arial"/>
                <a:cs typeface="Arial"/>
                <a:sym typeface="Arial"/>
              </a:rPr>
              <a:t>TEXT</a:t>
            </a:r>
            <a:endParaRPr b="1" i="0" sz="1100" u="none" cap="none" strike="noStrike">
              <a:solidFill>
                <a:srgbClr val="3F3F3F"/>
              </a:solidFill>
              <a:latin typeface="Arial"/>
              <a:ea typeface="Arial"/>
              <a:cs typeface="Arial"/>
              <a:sym typeface="Arial"/>
            </a:endParaRPr>
          </a:p>
        </p:txBody>
      </p:sp>
      <p:sp>
        <p:nvSpPr>
          <p:cNvPr descr="#clear#" id="897" name="Google Shape;897;p28"/>
          <p:cNvSpPr/>
          <p:nvPr/>
        </p:nvSpPr>
        <p:spPr>
          <a:xfrm>
            <a:off x="9061450" y="6165850"/>
            <a:ext cx="719138" cy="260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100"/>
              <a:buFont typeface="Arial"/>
              <a:buNone/>
            </a:pPr>
            <a:r>
              <a:rPr b="1" i="0" lang="en-US" sz="1100" u="none" cap="none" strike="noStrike">
                <a:solidFill>
                  <a:srgbClr val="3F3F3F"/>
                </a:solidFill>
                <a:latin typeface="Arial"/>
                <a:ea typeface="Arial"/>
                <a:cs typeface="Arial"/>
                <a:sym typeface="Arial"/>
              </a:rPr>
              <a:t>TEXT</a:t>
            </a:r>
            <a:endParaRPr b="1" i="0" sz="1100" u="none" cap="none" strike="noStrike">
              <a:solidFill>
                <a:srgbClr val="3F3F3F"/>
              </a:solidFill>
              <a:latin typeface="Arial"/>
              <a:ea typeface="Arial"/>
              <a:cs typeface="Arial"/>
              <a:sym typeface="Arial"/>
            </a:endParaRPr>
          </a:p>
        </p:txBody>
      </p:sp>
      <p:sp>
        <p:nvSpPr>
          <p:cNvPr descr="#clear#" id="898" name="Google Shape;898;p28"/>
          <p:cNvSpPr/>
          <p:nvPr/>
        </p:nvSpPr>
        <p:spPr>
          <a:xfrm>
            <a:off x="9767888" y="6165850"/>
            <a:ext cx="720725" cy="260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100"/>
              <a:buFont typeface="Arial"/>
              <a:buNone/>
            </a:pPr>
            <a:r>
              <a:rPr b="1" i="0" lang="en-US" sz="1100" u="none" cap="none" strike="noStrike">
                <a:solidFill>
                  <a:srgbClr val="3F3F3F"/>
                </a:solidFill>
                <a:latin typeface="Arial"/>
                <a:ea typeface="Arial"/>
                <a:cs typeface="Arial"/>
                <a:sym typeface="Arial"/>
              </a:rPr>
              <a:t>TEXT</a:t>
            </a:r>
            <a:endParaRPr b="1" i="0" sz="1100" u="none" cap="none" strike="noStrike">
              <a:solidFill>
                <a:srgbClr val="3F3F3F"/>
              </a:solidFill>
              <a:latin typeface="Arial"/>
              <a:ea typeface="Arial"/>
              <a:cs typeface="Arial"/>
              <a:sym typeface="Arial"/>
            </a:endParaRPr>
          </a:p>
        </p:txBody>
      </p:sp>
      <p:graphicFrame>
        <p:nvGraphicFramePr>
          <p:cNvPr id="899" name="Google Shape;899;p28"/>
          <p:cNvGraphicFramePr/>
          <p:nvPr/>
        </p:nvGraphicFramePr>
        <p:xfrm>
          <a:off x="1473200" y="2586038"/>
          <a:ext cx="5354638" cy="4000500"/>
        </p:xfrm>
        <a:graphic>
          <a:graphicData uri="http://schemas.openxmlformats.org/presentationml/2006/ole">
            <mc:AlternateContent>
              <mc:Choice Requires="v">
                <p:oleObj r:id="rId4" imgH="4000500" imgW="5354638" progId="Excel.Chart.8" spid="_x0000_s1">
                  <p:embed/>
                </p:oleObj>
              </mc:Choice>
              <mc:Fallback>
                <p:oleObj r:id="rId5" imgH="4000500" imgW="5354638" progId="Excel.Chart.8">
                  <p:embed/>
                  <p:pic>
                    <p:nvPicPr>
                      <p:cNvPr id="899" name="Google Shape;899;p28"/>
                      <p:cNvPicPr preferRelativeResize="0"/>
                      <p:nvPr/>
                    </p:nvPicPr>
                    <p:blipFill rotWithShape="1">
                      <a:blip r:embed="rId6">
                        <a:alphaModFix/>
                      </a:blip>
                      <a:srcRect b="0" l="0" r="0" t="0"/>
                      <a:stretch/>
                    </p:blipFill>
                    <p:spPr>
                      <a:xfrm>
                        <a:off x="1473200" y="2586038"/>
                        <a:ext cx="5354638" cy="4000500"/>
                      </a:xfrm>
                      <a:prstGeom prst="rect">
                        <a:avLst/>
                      </a:prstGeom>
                      <a:noFill/>
                      <a:ln>
                        <a:noFill/>
                      </a:ln>
                    </p:spPr>
                  </p:pic>
                </p:oleObj>
              </mc:Fallback>
            </mc:AlternateContent>
          </a:graphicData>
        </a:graphic>
      </p:graphicFrame>
      <p:sp>
        <p:nvSpPr>
          <p:cNvPr descr="#clear#" id="900" name="Google Shape;900;p28"/>
          <p:cNvSpPr/>
          <p:nvPr/>
        </p:nvSpPr>
        <p:spPr>
          <a:xfrm>
            <a:off x="3000375" y="4132263"/>
            <a:ext cx="2406650" cy="3371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600"/>
              <a:buFont typeface="Arial Black"/>
              <a:buNone/>
            </a:pPr>
            <a:r>
              <a:rPr b="1" i="0" lang="en-US" sz="1600" u="none" cap="none" strike="noStrike">
                <a:solidFill>
                  <a:srgbClr val="595959"/>
                </a:solidFill>
                <a:latin typeface="Arial Black"/>
                <a:ea typeface="Arial Black"/>
                <a:cs typeface="Arial Black"/>
                <a:sym typeface="Arial Black"/>
              </a:rPr>
              <a:t>CONTENTS</a:t>
            </a:r>
            <a:endParaRPr b="1" i="0" sz="1600" u="none" cap="none" strike="noStrike">
              <a:solidFill>
                <a:srgbClr val="595959"/>
              </a:solidFill>
              <a:latin typeface="Arial Black"/>
              <a:ea typeface="Arial Black"/>
              <a:cs typeface="Arial Black"/>
              <a:sym typeface="Arial Black"/>
            </a:endParaRPr>
          </a:p>
        </p:txBody>
      </p:sp>
      <p:sp>
        <p:nvSpPr>
          <p:cNvPr descr="#clear#" id="901" name="Google Shape;901;p28"/>
          <p:cNvSpPr/>
          <p:nvPr/>
        </p:nvSpPr>
        <p:spPr>
          <a:xfrm>
            <a:off x="3000375" y="4411663"/>
            <a:ext cx="2406650" cy="252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050"/>
              <a:buFont typeface="Arial"/>
              <a:buNone/>
            </a:pPr>
            <a:r>
              <a:rPr b="0" i="0" lang="en-US" sz="1050" u="none" cap="none" strike="noStrike">
                <a:solidFill>
                  <a:srgbClr val="595959"/>
                </a:solidFill>
                <a:latin typeface="Arial"/>
                <a:ea typeface="Arial"/>
                <a:cs typeface="Arial"/>
                <a:sym typeface="Arial"/>
              </a:rPr>
              <a:t>CONTENTS</a:t>
            </a:r>
            <a:endParaRPr b="0" i="0" sz="1050" u="none" cap="none" strike="noStrike">
              <a:solidFill>
                <a:srgbClr val="595959"/>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descr="s01.png" id="906" name="Google Shape;906;p29"/>
          <p:cNvPicPr preferRelativeResize="0"/>
          <p:nvPr/>
        </p:nvPicPr>
        <p:blipFill rotWithShape="1">
          <a:blip r:embed="rId3">
            <a:alphaModFix/>
          </a:blip>
          <a:srcRect b="0" l="0" r="0" t="0"/>
          <a:stretch/>
        </p:blipFill>
        <p:spPr>
          <a:xfrm>
            <a:off x="5486400" y="5106988"/>
            <a:ext cx="792163" cy="1492250"/>
          </a:xfrm>
          <a:prstGeom prst="rect">
            <a:avLst/>
          </a:prstGeom>
          <a:noFill/>
          <a:ln>
            <a:noFill/>
          </a:ln>
        </p:spPr>
      </p:pic>
      <p:pic>
        <p:nvPicPr>
          <p:cNvPr descr="s03.png" id="907" name="Google Shape;907;p29"/>
          <p:cNvPicPr preferRelativeResize="0"/>
          <p:nvPr/>
        </p:nvPicPr>
        <p:blipFill rotWithShape="1">
          <a:blip r:embed="rId4">
            <a:alphaModFix/>
          </a:blip>
          <a:srcRect b="0" l="0" r="0" t="0"/>
          <a:stretch/>
        </p:blipFill>
        <p:spPr>
          <a:xfrm>
            <a:off x="7673975" y="5183188"/>
            <a:ext cx="534988" cy="1339850"/>
          </a:xfrm>
          <a:prstGeom prst="rect">
            <a:avLst/>
          </a:prstGeom>
          <a:noFill/>
          <a:ln>
            <a:noFill/>
          </a:ln>
        </p:spPr>
      </p:pic>
      <p:pic>
        <p:nvPicPr>
          <p:cNvPr descr="s06.png" id="908" name="Google Shape;908;p29"/>
          <p:cNvPicPr preferRelativeResize="0"/>
          <p:nvPr/>
        </p:nvPicPr>
        <p:blipFill rotWithShape="1">
          <a:blip r:embed="rId5">
            <a:alphaModFix/>
          </a:blip>
          <a:srcRect b="0" l="0" r="0" t="0"/>
          <a:stretch/>
        </p:blipFill>
        <p:spPr>
          <a:xfrm>
            <a:off x="6383338" y="5141913"/>
            <a:ext cx="504825" cy="1420812"/>
          </a:xfrm>
          <a:prstGeom prst="rect">
            <a:avLst/>
          </a:prstGeom>
          <a:noFill/>
          <a:ln>
            <a:noFill/>
          </a:ln>
        </p:spPr>
      </p:pic>
      <p:pic>
        <p:nvPicPr>
          <p:cNvPr descr="s11.png" id="909" name="Google Shape;909;p29"/>
          <p:cNvPicPr preferRelativeResize="0"/>
          <p:nvPr/>
        </p:nvPicPr>
        <p:blipFill rotWithShape="1">
          <a:blip r:embed="rId6">
            <a:alphaModFix/>
          </a:blip>
          <a:srcRect b="0" l="0" r="0" t="0"/>
          <a:stretch/>
        </p:blipFill>
        <p:spPr>
          <a:xfrm>
            <a:off x="8994775" y="5122863"/>
            <a:ext cx="492125" cy="1460500"/>
          </a:xfrm>
          <a:prstGeom prst="rect">
            <a:avLst/>
          </a:prstGeom>
          <a:noFill/>
          <a:ln>
            <a:noFill/>
          </a:ln>
        </p:spPr>
      </p:pic>
      <p:pic>
        <p:nvPicPr>
          <p:cNvPr descr="s10.png" id="910" name="Google Shape;910;p29"/>
          <p:cNvPicPr preferRelativeResize="0"/>
          <p:nvPr/>
        </p:nvPicPr>
        <p:blipFill rotWithShape="1">
          <a:blip r:embed="rId7">
            <a:alphaModFix/>
          </a:blip>
          <a:srcRect b="0" l="0" r="0" t="0"/>
          <a:stretch/>
        </p:blipFill>
        <p:spPr>
          <a:xfrm>
            <a:off x="8315325" y="5143500"/>
            <a:ext cx="574675" cy="1419225"/>
          </a:xfrm>
          <a:prstGeom prst="rect">
            <a:avLst/>
          </a:prstGeom>
          <a:noFill/>
          <a:ln>
            <a:noFill/>
          </a:ln>
        </p:spPr>
      </p:pic>
      <p:pic>
        <p:nvPicPr>
          <p:cNvPr descr="s09.png" id="911" name="Google Shape;911;p29"/>
          <p:cNvPicPr preferRelativeResize="0"/>
          <p:nvPr/>
        </p:nvPicPr>
        <p:blipFill rotWithShape="1">
          <a:blip r:embed="rId8">
            <a:alphaModFix/>
          </a:blip>
          <a:srcRect b="0" l="0" r="0" t="0"/>
          <a:stretch/>
        </p:blipFill>
        <p:spPr>
          <a:xfrm>
            <a:off x="6992938" y="5186363"/>
            <a:ext cx="576262" cy="1333500"/>
          </a:xfrm>
          <a:prstGeom prst="rect">
            <a:avLst/>
          </a:prstGeom>
          <a:noFill/>
          <a:ln>
            <a:noFill/>
          </a:ln>
        </p:spPr>
      </p:pic>
      <p:pic>
        <p:nvPicPr>
          <p:cNvPr descr="s04.png" id="912" name="Google Shape;912;p29"/>
          <p:cNvPicPr preferRelativeResize="0"/>
          <p:nvPr/>
        </p:nvPicPr>
        <p:blipFill rotWithShape="1">
          <a:blip r:embed="rId9">
            <a:alphaModFix/>
          </a:blip>
          <a:srcRect b="0" l="0" r="0" t="0"/>
          <a:stretch/>
        </p:blipFill>
        <p:spPr>
          <a:xfrm>
            <a:off x="9591675" y="5100638"/>
            <a:ext cx="849313" cy="1504950"/>
          </a:xfrm>
          <a:prstGeom prst="rect">
            <a:avLst/>
          </a:prstGeom>
          <a:noFill/>
          <a:ln>
            <a:noFill/>
          </a:ln>
        </p:spPr>
      </p:pic>
      <p:pic>
        <p:nvPicPr>
          <p:cNvPr descr="83.png" id="913" name="Google Shape;913;p29"/>
          <p:cNvPicPr preferRelativeResize="0"/>
          <p:nvPr/>
        </p:nvPicPr>
        <p:blipFill rotWithShape="1">
          <a:blip r:embed="rId10">
            <a:alphaModFix/>
          </a:blip>
          <a:srcRect b="0" l="0" r="0" t="0"/>
          <a:stretch/>
        </p:blipFill>
        <p:spPr>
          <a:xfrm>
            <a:off x="3157538" y="6021388"/>
            <a:ext cx="952500" cy="608012"/>
          </a:xfrm>
          <a:prstGeom prst="rect">
            <a:avLst/>
          </a:prstGeom>
          <a:noFill/>
          <a:ln>
            <a:noFill/>
          </a:ln>
        </p:spPr>
      </p:pic>
      <p:pic>
        <p:nvPicPr>
          <p:cNvPr descr="84.png" id="914" name="Google Shape;914;p29"/>
          <p:cNvPicPr preferRelativeResize="0"/>
          <p:nvPr/>
        </p:nvPicPr>
        <p:blipFill rotWithShape="1">
          <a:blip r:embed="rId11">
            <a:alphaModFix/>
          </a:blip>
          <a:srcRect b="0" l="0" r="0" t="0"/>
          <a:stretch/>
        </p:blipFill>
        <p:spPr>
          <a:xfrm>
            <a:off x="4238625" y="5959475"/>
            <a:ext cx="792163" cy="625475"/>
          </a:xfrm>
          <a:prstGeom prst="rect">
            <a:avLst/>
          </a:prstGeom>
          <a:noFill/>
          <a:ln>
            <a:noFill/>
          </a:ln>
        </p:spPr>
      </p:pic>
      <p:pic>
        <p:nvPicPr>
          <p:cNvPr descr="113.png" id="915" name="Google Shape;915;p29"/>
          <p:cNvPicPr preferRelativeResize="0"/>
          <p:nvPr/>
        </p:nvPicPr>
        <p:blipFill rotWithShape="1">
          <a:blip r:embed="rId12">
            <a:alphaModFix/>
          </a:blip>
          <a:srcRect b="0" l="0" r="0" t="0"/>
          <a:stretch/>
        </p:blipFill>
        <p:spPr>
          <a:xfrm>
            <a:off x="2043113" y="5948363"/>
            <a:ext cx="1098550" cy="793750"/>
          </a:xfrm>
          <a:prstGeom prst="rect">
            <a:avLst/>
          </a:prstGeom>
          <a:noFill/>
          <a:ln>
            <a:noFill/>
          </a:ln>
        </p:spPr>
      </p:pic>
      <p:pic>
        <p:nvPicPr>
          <p:cNvPr descr="s02.png" id="916" name="Google Shape;916;p29"/>
          <p:cNvPicPr preferRelativeResize="0"/>
          <p:nvPr/>
        </p:nvPicPr>
        <p:blipFill rotWithShape="1">
          <a:blip r:embed="rId13">
            <a:alphaModFix/>
          </a:blip>
          <a:srcRect b="0" l="0" r="0" t="0"/>
          <a:stretch/>
        </p:blipFill>
        <p:spPr>
          <a:xfrm>
            <a:off x="1887538" y="4802188"/>
            <a:ext cx="609600" cy="957262"/>
          </a:xfrm>
          <a:prstGeom prst="rect">
            <a:avLst/>
          </a:prstGeom>
          <a:noFill/>
          <a:ln>
            <a:noFill/>
          </a:ln>
        </p:spPr>
      </p:pic>
      <p:pic>
        <p:nvPicPr>
          <p:cNvPr descr="s05.png" id="917" name="Google Shape;917;p29"/>
          <p:cNvPicPr preferRelativeResize="0"/>
          <p:nvPr/>
        </p:nvPicPr>
        <p:blipFill rotWithShape="1">
          <a:blip r:embed="rId14">
            <a:alphaModFix/>
          </a:blip>
          <a:srcRect b="0" l="0" r="0" t="0"/>
          <a:stretch/>
        </p:blipFill>
        <p:spPr>
          <a:xfrm>
            <a:off x="2711450" y="4802188"/>
            <a:ext cx="554038" cy="989012"/>
          </a:xfrm>
          <a:prstGeom prst="rect">
            <a:avLst/>
          </a:prstGeom>
          <a:noFill/>
          <a:ln>
            <a:noFill/>
          </a:ln>
        </p:spPr>
      </p:pic>
      <p:pic>
        <p:nvPicPr>
          <p:cNvPr descr="0001.png" id="918" name="Google Shape;918;p29"/>
          <p:cNvPicPr preferRelativeResize="0"/>
          <p:nvPr/>
        </p:nvPicPr>
        <p:blipFill rotWithShape="1">
          <a:blip r:embed="rId15">
            <a:alphaModFix/>
          </a:blip>
          <a:srcRect b="0" l="0" r="0" t="0"/>
          <a:stretch/>
        </p:blipFill>
        <p:spPr>
          <a:xfrm>
            <a:off x="1901825" y="4181475"/>
            <a:ext cx="317500" cy="357188"/>
          </a:xfrm>
          <a:prstGeom prst="rect">
            <a:avLst/>
          </a:prstGeom>
          <a:noFill/>
          <a:ln>
            <a:noFill/>
          </a:ln>
        </p:spPr>
      </p:pic>
      <p:pic>
        <p:nvPicPr>
          <p:cNvPr descr="0001.png" id="919" name="Google Shape;919;p29"/>
          <p:cNvPicPr preferRelativeResize="0"/>
          <p:nvPr/>
        </p:nvPicPr>
        <p:blipFill rotWithShape="1">
          <a:blip r:embed="rId16">
            <a:alphaModFix/>
          </a:blip>
          <a:srcRect b="0" l="0" r="0" t="0"/>
          <a:stretch/>
        </p:blipFill>
        <p:spPr>
          <a:xfrm>
            <a:off x="2486025" y="3778250"/>
            <a:ext cx="317500" cy="300038"/>
          </a:xfrm>
          <a:prstGeom prst="rect">
            <a:avLst/>
          </a:prstGeom>
          <a:noFill/>
          <a:ln>
            <a:noFill/>
          </a:ln>
        </p:spPr>
      </p:pic>
      <p:pic>
        <p:nvPicPr>
          <p:cNvPr descr="0006.png" id="920" name="Google Shape;920;p29"/>
          <p:cNvPicPr preferRelativeResize="0"/>
          <p:nvPr/>
        </p:nvPicPr>
        <p:blipFill rotWithShape="1">
          <a:blip r:embed="rId17">
            <a:alphaModFix/>
          </a:blip>
          <a:srcRect b="0" l="0" r="0" t="0"/>
          <a:stretch/>
        </p:blipFill>
        <p:spPr>
          <a:xfrm>
            <a:off x="2408238" y="4164013"/>
            <a:ext cx="403225" cy="392112"/>
          </a:xfrm>
          <a:prstGeom prst="rect">
            <a:avLst/>
          </a:prstGeom>
          <a:noFill/>
          <a:ln>
            <a:noFill/>
          </a:ln>
        </p:spPr>
      </p:pic>
      <p:pic>
        <p:nvPicPr>
          <p:cNvPr descr="0006.png" id="921" name="Google Shape;921;p29"/>
          <p:cNvPicPr preferRelativeResize="0"/>
          <p:nvPr/>
        </p:nvPicPr>
        <p:blipFill rotWithShape="1">
          <a:blip r:embed="rId18">
            <a:alphaModFix/>
          </a:blip>
          <a:srcRect b="0" l="0" r="0" t="0"/>
          <a:stretch/>
        </p:blipFill>
        <p:spPr>
          <a:xfrm>
            <a:off x="2992438" y="3732213"/>
            <a:ext cx="306387" cy="392112"/>
          </a:xfrm>
          <a:prstGeom prst="rect">
            <a:avLst/>
          </a:prstGeom>
          <a:noFill/>
          <a:ln>
            <a:noFill/>
          </a:ln>
        </p:spPr>
      </p:pic>
      <p:pic>
        <p:nvPicPr>
          <p:cNvPr descr="0006.png" id="922" name="Google Shape;922;p29"/>
          <p:cNvPicPr preferRelativeResize="0"/>
          <p:nvPr/>
        </p:nvPicPr>
        <p:blipFill rotWithShape="1">
          <a:blip r:embed="rId19">
            <a:alphaModFix/>
          </a:blip>
          <a:srcRect b="0" l="0" r="0" t="0"/>
          <a:stretch/>
        </p:blipFill>
        <p:spPr>
          <a:xfrm>
            <a:off x="3000375" y="4194175"/>
            <a:ext cx="323850" cy="331788"/>
          </a:xfrm>
          <a:prstGeom prst="rect">
            <a:avLst/>
          </a:prstGeom>
          <a:noFill/>
          <a:ln>
            <a:noFill/>
          </a:ln>
        </p:spPr>
      </p:pic>
      <p:pic>
        <p:nvPicPr>
          <p:cNvPr descr="0006.png" id="923" name="Google Shape;923;p29"/>
          <p:cNvPicPr preferRelativeResize="0"/>
          <p:nvPr/>
        </p:nvPicPr>
        <p:blipFill rotWithShape="1">
          <a:blip r:embed="rId20">
            <a:alphaModFix/>
          </a:blip>
          <a:srcRect b="0" l="0" r="0" t="0"/>
          <a:stretch/>
        </p:blipFill>
        <p:spPr>
          <a:xfrm>
            <a:off x="1965325" y="3762375"/>
            <a:ext cx="333375" cy="307975"/>
          </a:xfrm>
          <a:prstGeom prst="rect">
            <a:avLst/>
          </a:prstGeom>
          <a:noFill/>
          <a:ln>
            <a:noFill/>
          </a:ln>
        </p:spPr>
      </p:pic>
      <p:pic>
        <p:nvPicPr>
          <p:cNvPr descr="78.png" id="924" name="Google Shape;924;p29"/>
          <p:cNvPicPr preferRelativeResize="0"/>
          <p:nvPr/>
        </p:nvPicPr>
        <p:blipFill rotWithShape="1">
          <a:blip r:embed="rId21">
            <a:alphaModFix/>
          </a:blip>
          <a:srcRect b="0" l="0" r="0" t="0"/>
          <a:stretch/>
        </p:blipFill>
        <p:spPr>
          <a:xfrm>
            <a:off x="4440238" y="4949825"/>
            <a:ext cx="863600" cy="585788"/>
          </a:xfrm>
          <a:prstGeom prst="rect">
            <a:avLst/>
          </a:prstGeom>
          <a:noFill/>
          <a:ln>
            <a:noFill/>
          </a:ln>
          <a:effectLst>
            <a:outerShdw blurRad="63500" sx="102000" rotWithShape="0" algn="ctr" sy="102000">
              <a:srgbClr val="000000">
                <a:alpha val="40000"/>
              </a:srgbClr>
            </a:outerShdw>
          </a:effectLst>
        </p:spPr>
      </p:pic>
      <p:pic>
        <p:nvPicPr>
          <p:cNvPr descr="79.png" id="925" name="Google Shape;925;p29"/>
          <p:cNvPicPr preferRelativeResize="0"/>
          <p:nvPr/>
        </p:nvPicPr>
        <p:blipFill rotWithShape="1">
          <a:blip r:embed="rId22">
            <a:alphaModFix/>
          </a:blip>
          <a:srcRect b="0" l="0" r="0" t="0"/>
          <a:stretch/>
        </p:blipFill>
        <p:spPr>
          <a:xfrm>
            <a:off x="3584575" y="4911725"/>
            <a:ext cx="800100" cy="625475"/>
          </a:xfrm>
          <a:prstGeom prst="rect">
            <a:avLst/>
          </a:prstGeom>
          <a:noFill/>
          <a:ln>
            <a:noFill/>
          </a:ln>
          <a:effectLst>
            <a:outerShdw blurRad="63500" sx="102000" rotWithShape="0" algn="ctr" sy="102000">
              <a:srgbClr val="000000">
                <a:alpha val="40000"/>
              </a:srgbClr>
            </a:outerShdw>
          </a:effectLst>
        </p:spPr>
      </p:pic>
      <p:pic>
        <p:nvPicPr>
          <p:cNvPr descr="0066.png" id="926" name="Google Shape;926;p29"/>
          <p:cNvPicPr preferRelativeResize="0"/>
          <p:nvPr/>
        </p:nvPicPr>
        <p:blipFill rotWithShape="1">
          <a:blip r:embed="rId23">
            <a:alphaModFix/>
          </a:blip>
          <a:srcRect b="0" l="0" r="0" t="0"/>
          <a:stretch/>
        </p:blipFill>
        <p:spPr>
          <a:xfrm>
            <a:off x="3575050" y="3775075"/>
            <a:ext cx="530225" cy="736600"/>
          </a:xfrm>
          <a:prstGeom prst="rect">
            <a:avLst/>
          </a:prstGeom>
          <a:noFill/>
          <a:ln>
            <a:noFill/>
          </a:ln>
        </p:spPr>
      </p:pic>
      <p:pic>
        <p:nvPicPr>
          <p:cNvPr descr="0072.png" id="927" name="Google Shape;927;p29"/>
          <p:cNvPicPr preferRelativeResize="0"/>
          <p:nvPr/>
        </p:nvPicPr>
        <p:blipFill rotWithShape="1">
          <a:blip r:embed="rId24">
            <a:alphaModFix/>
          </a:blip>
          <a:srcRect b="0" l="0" r="0" t="0"/>
          <a:stretch/>
        </p:blipFill>
        <p:spPr>
          <a:xfrm>
            <a:off x="5019675" y="3879850"/>
            <a:ext cx="657225" cy="657225"/>
          </a:xfrm>
          <a:prstGeom prst="rect">
            <a:avLst/>
          </a:prstGeom>
          <a:noFill/>
          <a:ln>
            <a:noFill/>
          </a:ln>
        </p:spPr>
      </p:pic>
      <p:pic>
        <p:nvPicPr>
          <p:cNvPr descr="0075.png" id="928" name="Google Shape;928;p29"/>
          <p:cNvPicPr preferRelativeResize="0"/>
          <p:nvPr/>
        </p:nvPicPr>
        <p:blipFill rotWithShape="1">
          <a:blip r:embed="rId25">
            <a:alphaModFix/>
          </a:blip>
          <a:srcRect b="0" l="0" r="0" t="0"/>
          <a:stretch/>
        </p:blipFill>
        <p:spPr>
          <a:xfrm>
            <a:off x="4171950" y="3840163"/>
            <a:ext cx="595313" cy="755650"/>
          </a:xfrm>
          <a:prstGeom prst="rect">
            <a:avLst/>
          </a:prstGeom>
          <a:noFill/>
          <a:ln>
            <a:noFill/>
          </a:ln>
        </p:spPr>
      </p:pic>
      <p:pic>
        <p:nvPicPr>
          <p:cNvPr descr="0088.png" id="929" name="Google Shape;929;p29"/>
          <p:cNvPicPr preferRelativeResize="0"/>
          <p:nvPr/>
        </p:nvPicPr>
        <p:blipFill rotWithShape="1">
          <a:blip r:embed="rId26">
            <a:alphaModFix/>
          </a:blip>
          <a:srcRect b="0" l="0" r="0" t="0"/>
          <a:stretch/>
        </p:blipFill>
        <p:spPr>
          <a:xfrm>
            <a:off x="5826125" y="3840163"/>
            <a:ext cx="492125" cy="674687"/>
          </a:xfrm>
          <a:prstGeom prst="rect">
            <a:avLst/>
          </a:prstGeom>
          <a:noFill/>
          <a:ln>
            <a:noFill/>
          </a:ln>
        </p:spPr>
      </p:pic>
      <p:pic>
        <p:nvPicPr>
          <p:cNvPr descr="0052.png" id="930" name="Google Shape;930;p29"/>
          <p:cNvPicPr preferRelativeResize="0"/>
          <p:nvPr/>
        </p:nvPicPr>
        <p:blipFill rotWithShape="1">
          <a:blip r:embed="rId27">
            <a:alphaModFix/>
          </a:blip>
          <a:srcRect b="0" l="0" r="0" t="0"/>
          <a:stretch/>
        </p:blipFill>
        <p:spPr>
          <a:xfrm>
            <a:off x="6554788" y="3997325"/>
            <a:ext cx="635000" cy="458788"/>
          </a:xfrm>
          <a:prstGeom prst="rect">
            <a:avLst/>
          </a:prstGeom>
          <a:noFill/>
          <a:ln>
            <a:noFill/>
          </a:ln>
        </p:spPr>
      </p:pic>
      <p:pic>
        <p:nvPicPr>
          <p:cNvPr descr="0053.png" id="931" name="Google Shape;931;p29"/>
          <p:cNvPicPr preferRelativeResize="0"/>
          <p:nvPr/>
        </p:nvPicPr>
        <p:blipFill rotWithShape="1">
          <a:blip r:embed="rId28">
            <a:alphaModFix/>
          </a:blip>
          <a:srcRect b="0" l="0" r="0" t="0"/>
          <a:stretch/>
        </p:blipFill>
        <p:spPr>
          <a:xfrm>
            <a:off x="7361238" y="3997325"/>
            <a:ext cx="661987" cy="433388"/>
          </a:xfrm>
          <a:prstGeom prst="rect">
            <a:avLst/>
          </a:prstGeom>
          <a:noFill/>
          <a:ln>
            <a:noFill/>
          </a:ln>
        </p:spPr>
      </p:pic>
      <p:pic>
        <p:nvPicPr>
          <p:cNvPr descr="0054.png" id="932" name="Google Shape;932;p29"/>
          <p:cNvPicPr preferRelativeResize="0"/>
          <p:nvPr/>
        </p:nvPicPr>
        <p:blipFill rotWithShape="1">
          <a:blip r:embed="rId29">
            <a:alphaModFix/>
          </a:blip>
          <a:srcRect b="0" l="0" r="0" t="0"/>
          <a:stretch/>
        </p:blipFill>
        <p:spPr>
          <a:xfrm>
            <a:off x="9799638" y="4038600"/>
            <a:ext cx="595312" cy="446088"/>
          </a:xfrm>
          <a:prstGeom prst="rect">
            <a:avLst/>
          </a:prstGeom>
          <a:noFill/>
          <a:ln>
            <a:noFill/>
          </a:ln>
        </p:spPr>
      </p:pic>
      <p:pic>
        <p:nvPicPr>
          <p:cNvPr descr="0057.png" id="933" name="Google Shape;933;p29"/>
          <p:cNvPicPr preferRelativeResize="0"/>
          <p:nvPr/>
        </p:nvPicPr>
        <p:blipFill rotWithShape="1">
          <a:blip r:embed="rId30">
            <a:alphaModFix/>
          </a:blip>
          <a:srcRect b="0" l="0" r="0" t="0"/>
          <a:stretch/>
        </p:blipFill>
        <p:spPr>
          <a:xfrm>
            <a:off x="8143875" y="4005263"/>
            <a:ext cx="735013" cy="403225"/>
          </a:xfrm>
          <a:prstGeom prst="rect">
            <a:avLst/>
          </a:prstGeom>
          <a:noFill/>
          <a:ln>
            <a:noFill/>
          </a:ln>
        </p:spPr>
      </p:pic>
      <p:pic>
        <p:nvPicPr>
          <p:cNvPr descr="0061.png" id="934" name="Google Shape;934;p29"/>
          <p:cNvPicPr preferRelativeResize="0"/>
          <p:nvPr/>
        </p:nvPicPr>
        <p:blipFill rotWithShape="1">
          <a:blip r:embed="rId31">
            <a:alphaModFix/>
          </a:blip>
          <a:srcRect b="0" l="0" r="0" t="0"/>
          <a:stretch/>
        </p:blipFill>
        <p:spPr>
          <a:xfrm>
            <a:off x="8937625" y="3989388"/>
            <a:ext cx="661988" cy="458787"/>
          </a:xfrm>
          <a:prstGeom prst="rect">
            <a:avLst/>
          </a:prstGeom>
          <a:noFill/>
          <a:ln>
            <a:noFill/>
          </a:ln>
        </p:spPr>
      </p:pic>
      <p:pic>
        <p:nvPicPr>
          <p:cNvPr descr="58.png" id="935" name="Google Shape;935;p29"/>
          <p:cNvPicPr preferRelativeResize="0"/>
          <p:nvPr/>
        </p:nvPicPr>
        <p:blipFill rotWithShape="1">
          <a:blip r:embed="rId32">
            <a:alphaModFix/>
          </a:blip>
          <a:srcRect b="0" l="0" r="0" t="0"/>
          <a:stretch/>
        </p:blipFill>
        <p:spPr>
          <a:xfrm>
            <a:off x="4008438" y="2767013"/>
            <a:ext cx="935037" cy="835025"/>
          </a:xfrm>
          <a:prstGeom prst="rect">
            <a:avLst/>
          </a:prstGeom>
          <a:noFill/>
          <a:ln>
            <a:noFill/>
          </a:ln>
        </p:spPr>
      </p:pic>
      <p:pic>
        <p:nvPicPr>
          <p:cNvPr descr="p_0063.png" id="936" name="Google Shape;936;p29"/>
          <p:cNvPicPr preferRelativeResize="0"/>
          <p:nvPr/>
        </p:nvPicPr>
        <p:blipFill rotWithShape="1">
          <a:blip r:embed="rId33">
            <a:alphaModFix/>
          </a:blip>
          <a:srcRect b="0" l="0" r="0" t="0"/>
          <a:stretch/>
        </p:blipFill>
        <p:spPr>
          <a:xfrm>
            <a:off x="6096000" y="2982913"/>
            <a:ext cx="615950" cy="536575"/>
          </a:xfrm>
          <a:prstGeom prst="rect">
            <a:avLst/>
          </a:prstGeom>
          <a:noFill/>
          <a:ln>
            <a:noFill/>
          </a:ln>
        </p:spPr>
      </p:pic>
      <p:pic>
        <p:nvPicPr>
          <p:cNvPr descr="p_0067.png" id="937" name="Google Shape;937;p29"/>
          <p:cNvPicPr preferRelativeResize="0"/>
          <p:nvPr/>
        </p:nvPicPr>
        <p:blipFill rotWithShape="1">
          <a:blip r:embed="rId34">
            <a:alphaModFix/>
          </a:blip>
          <a:srcRect b="0" l="0" r="0" t="0"/>
          <a:stretch/>
        </p:blipFill>
        <p:spPr>
          <a:xfrm>
            <a:off x="5087938" y="2838450"/>
            <a:ext cx="792162" cy="760413"/>
          </a:xfrm>
          <a:prstGeom prst="rect">
            <a:avLst/>
          </a:prstGeom>
          <a:noFill/>
          <a:ln>
            <a:noFill/>
          </a:ln>
        </p:spPr>
      </p:pic>
      <p:pic>
        <p:nvPicPr>
          <p:cNvPr descr="0009.png" id="938" name="Google Shape;938;p29"/>
          <p:cNvPicPr preferRelativeResize="0"/>
          <p:nvPr/>
        </p:nvPicPr>
        <p:blipFill rotWithShape="1">
          <a:blip r:embed="rId35">
            <a:alphaModFix/>
          </a:blip>
          <a:srcRect b="0" l="0" r="0" t="0"/>
          <a:stretch/>
        </p:blipFill>
        <p:spPr>
          <a:xfrm>
            <a:off x="7896225" y="2478088"/>
            <a:ext cx="647700" cy="1033462"/>
          </a:xfrm>
          <a:prstGeom prst="rect">
            <a:avLst/>
          </a:prstGeom>
          <a:noFill/>
          <a:ln>
            <a:noFill/>
          </a:ln>
        </p:spPr>
      </p:pic>
      <p:pic>
        <p:nvPicPr>
          <p:cNvPr descr="로봇개.png" id="939" name="Google Shape;939;p29"/>
          <p:cNvPicPr preferRelativeResize="0"/>
          <p:nvPr/>
        </p:nvPicPr>
        <p:blipFill rotWithShape="1">
          <a:blip r:embed="rId36">
            <a:alphaModFix/>
          </a:blip>
          <a:srcRect b="0" l="0" r="0" t="0"/>
          <a:stretch/>
        </p:blipFill>
        <p:spPr>
          <a:xfrm>
            <a:off x="7032625" y="3005138"/>
            <a:ext cx="587375" cy="506412"/>
          </a:xfrm>
          <a:prstGeom prst="rect">
            <a:avLst/>
          </a:prstGeom>
          <a:noFill/>
          <a:ln>
            <a:noFill/>
          </a:ln>
        </p:spPr>
      </p:pic>
      <p:pic>
        <p:nvPicPr>
          <p:cNvPr descr="0005.png" id="940" name="Google Shape;940;p29"/>
          <p:cNvPicPr preferRelativeResize="0"/>
          <p:nvPr/>
        </p:nvPicPr>
        <p:blipFill rotWithShape="1">
          <a:blip r:embed="rId37">
            <a:alphaModFix/>
          </a:blip>
          <a:srcRect b="0" l="0" r="0" t="0"/>
          <a:stretch/>
        </p:blipFill>
        <p:spPr>
          <a:xfrm>
            <a:off x="9696450" y="2693988"/>
            <a:ext cx="576263" cy="838200"/>
          </a:xfrm>
          <a:prstGeom prst="rect">
            <a:avLst/>
          </a:prstGeom>
          <a:noFill/>
          <a:ln>
            <a:noFill/>
          </a:ln>
        </p:spPr>
      </p:pic>
      <p:pic>
        <p:nvPicPr>
          <p:cNvPr descr="0006.png" id="941" name="Google Shape;941;p29"/>
          <p:cNvPicPr preferRelativeResize="0"/>
          <p:nvPr/>
        </p:nvPicPr>
        <p:blipFill rotWithShape="1">
          <a:blip r:embed="rId38">
            <a:alphaModFix/>
          </a:blip>
          <a:srcRect b="0" l="0" r="0" t="0"/>
          <a:stretch/>
        </p:blipFill>
        <p:spPr>
          <a:xfrm>
            <a:off x="8759825" y="2406650"/>
            <a:ext cx="720725" cy="1050925"/>
          </a:xfrm>
          <a:prstGeom prst="rect">
            <a:avLst/>
          </a:prstGeom>
          <a:noFill/>
          <a:ln>
            <a:noFill/>
          </a:ln>
        </p:spPr>
      </p:pic>
      <p:pic>
        <p:nvPicPr>
          <p:cNvPr descr="a-6.png" id="942" name="Google Shape;942;p29"/>
          <p:cNvPicPr preferRelativeResize="0"/>
          <p:nvPr/>
        </p:nvPicPr>
        <p:blipFill rotWithShape="1">
          <a:blip r:embed="rId39">
            <a:alphaModFix/>
          </a:blip>
          <a:srcRect b="0" l="0" r="0" t="0"/>
          <a:stretch/>
        </p:blipFill>
        <p:spPr>
          <a:xfrm>
            <a:off x="2927350" y="3054350"/>
            <a:ext cx="844550" cy="503238"/>
          </a:xfrm>
          <a:prstGeom prst="rect">
            <a:avLst/>
          </a:prstGeom>
          <a:noFill/>
          <a:ln>
            <a:noFill/>
          </a:ln>
        </p:spPr>
      </p:pic>
      <p:pic>
        <p:nvPicPr>
          <p:cNvPr descr="a-13.png" id="943" name="Google Shape;943;p29"/>
          <p:cNvPicPr preferRelativeResize="0"/>
          <p:nvPr/>
        </p:nvPicPr>
        <p:blipFill rotWithShape="1">
          <a:blip r:embed="rId40">
            <a:alphaModFix/>
          </a:blip>
          <a:srcRect b="0" l="0" r="0" t="0"/>
          <a:stretch/>
        </p:blipFill>
        <p:spPr>
          <a:xfrm>
            <a:off x="1847850" y="2765425"/>
            <a:ext cx="785813" cy="755650"/>
          </a:xfrm>
          <a:prstGeom prst="rect">
            <a:avLst/>
          </a:prstGeom>
          <a:noFill/>
          <a:ln>
            <a:noFill/>
          </a:ln>
        </p:spPr>
      </p:pic>
      <p:pic>
        <p:nvPicPr>
          <p:cNvPr descr="c.png" id="944" name="Google Shape;944;p29"/>
          <p:cNvPicPr preferRelativeResize="0"/>
          <p:nvPr/>
        </p:nvPicPr>
        <p:blipFill rotWithShape="1">
          <a:blip r:embed="rId41">
            <a:alphaModFix/>
          </a:blip>
          <a:srcRect b="0" l="0" r="18895" t="0"/>
          <a:stretch/>
        </p:blipFill>
        <p:spPr>
          <a:xfrm>
            <a:off x="6672263" y="1196975"/>
            <a:ext cx="3675062" cy="1181100"/>
          </a:xfrm>
          <a:prstGeom prst="rect">
            <a:avLst/>
          </a:prstGeom>
          <a:noFill/>
          <a:ln>
            <a:noFill/>
          </a:ln>
        </p:spPr>
      </p:pic>
      <p:pic>
        <p:nvPicPr>
          <p:cNvPr id="945" name="Google Shape;945;p29"/>
          <p:cNvPicPr preferRelativeResize="0"/>
          <p:nvPr/>
        </p:nvPicPr>
        <p:blipFill rotWithShape="1">
          <a:blip r:embed="rId42">
            <a:alphaModFix/>
          </a:blip>
          <a:srcRect b="0" l="0" r="0" t="0"/>
          <a:stretch/>
        </p:blipFill>
        <p:spPr>
          <a:xfrm>
            <a:off x="1847850" y="460375"/>
            <a:ext cx="2244725" cy="2198688"/>
          </a:xfrm>
          <a:prstGeom prst="rect">
            <a:avLst/>
          </a:prstGeom>
          <a:noFill/>
          <a:ln>
            <a:noFill/>
          </a:ln>
        </p:spPr>
      </p:pic>
      <p:pic>
        <p:nvPicPr>
          <p:cNvPr id="946" name="Google Shape;946;p29"/>
          <p:cNvPicPr preferRelativeResize="0"/>
          <p:nvPr/>
        </p:nvPicPr>
        <p:blipFill rotWithShape="1">
          <a:blip r:embed="rId43">
            <a:alphaModFix/>
          </a:blip>
          <a:srcRect b="0" l="0" r="0" t="0"/>
          <a:stretch/>
        </p:blipFill>
        <p:spPr>
          <a:xfrm>
            <a:off x="3648075" y="692150"/>
            <a:ext cx="2663825" cy="1819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D:\비토피티\vito_작업\201102\새 폴더 (3)\223b005.png" id="83" name="Google Shape;83;p4"/>
          <p:cNvPicPr preferRelativeResize="0"/>
          <p:nvPr/>
        </p:nvPicPr>
        <p:blipFill rotWithShape="1">
          <a:blip r:embed="rId3">
            <a:alphaModFix/>
          </a:blip>
          <a:srcRect b="0" l="0" r="0" t="0"/>
          <a:stretch/>
        </p:blipFill>
        <p:spPr>
          <a:xfrm>
            <a:off x="-46355" y="4813935"/>
            <a:ext cx="12239625" cy="2053590"/>
          </a:xfrm>
          <a:prstGeom prst="rect">
            <a:avLst/>
          </a:prstGeom>
          <a:solidFill>
            <a:schemeClr val="lt1">
              <a:alpha val="49803"/>
            </a:schemeClr>
          </a:solidFill>
          <a:ln>
            <a:noFill/>
          </a:ln>
        </p:spPr>
      </p:pic>
      <p:sp>
        <p:nvSpPr>
          <p:cNvPr id="84" name="Google Shape;84;p4"/>
          <p:cNvSpPr txBox="1"/>
          <p:nvPr/>
        </p:nvSpPr>
        <p:spPr>
          <a:xfrm>
            <a:off x="551815" y="116840"/>
            <a:ext cx="7926070"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i="0" lang="en-US" sz="3600" u="none">
                <a:solidFill>
                  <a:schemeClr val="dk1"/>
                </a:solidFill>
                <a:latin typeface="Malgun Gothic"/>
                <a:ea typeface="Malgun Gothic"/>
                <a:cs typeface="Malgun Gothic"/>
                <a:sym typeface="Malgun Gothic"/>
              </a:rPr>
              <a:t>Dataset Description</a:t>
            </a:r>
            <a:endParaRPr b="1" i="0" sz="3600" u="none">
              <a:solidFill>
                <a:schemeClr val="dk1"/>
              </a:solidFill>
              <a:latin typeface="Malgun Gothic"/>
              <a:ea typeface="Malgun Gothic"/>
              <a:cs typeface="Malgun Gothic"/>
              <a:sym typeface="Malgun Gothic"/>
            </a:endParaRPr>
          </a:p>
        </p:txBody>
      </p:sp>
      <p:sp>
        <p:nvSpPr>
          <p:cNvPr descr="#clear#" id="85" name="Google Shape;85;p4"/>
          <p:cNvSpPr txBox="1"/>
          <p:nvPr/>
        </p:nvSpPr>
        <p:spPr>
          <a:xfrm>
            <a:off x="1271905" y="1268730"/>
            <a:ext cx="10175875" cy="706755"/>
          </a:xfrm>
          <a:prstGeom prst="rect">
            <a:avLst/>
          </a:prstGeom>
          <a:solidFill>
            <a:schemeClr val="lt1">
              <a:alpha val="49803"/>
            </a:scheme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12D86"/>
              </a:buClr>
              <a:buSzPts val="4000"/>
              <a:buFont typeface="Arial"/>
              <a:buNone/>
            </a:pPr>
            <a:r>
              <a:rPr b="1" i="0" lang="en-US" sz="4000" u="none">
                <a:solidFill>
                  <a:srgbClr val="012D86"/>
                </a:solidFill>
                <a:latin typeface="Arial Narrow"/>
                <a:ea typeface="Arial Narrow"/>
                <a:cs typeface="Arial Narrow"/>
                <a:sym typeface="Arial Narrow"/>
              </a:rPr>
              <a:t>Dataset Size : 6338 x 17</a:t>
            </a:r>
            <a:endParaRPr b="1" i="0" sz="4000" u="none">
              <a:solidFill>
                <a:srgbClr val="012D86"/>
              </a:solidFill>
              <a:latin typeface="Arial Narrow"/>
              <a:ea typeface="Arial Narrow"/>
              <a:cs typeface="Arial Narrow"/>
              <a:sym typeface="Arial Narrow"/>
            </a:endParaRPr>
          </a:p>
        </p:txBody>
      </p:sp>
      <p:sp>
        <p:nvSpPr>
          <p:cNvPr id="86" name="Google Shape;86;p4"/>
          <p:cNvSpPr txBox="1"/>
          <p:nvPr/>
        </p:nvSpPr>
        <p:spPr>
          <a:xfrm>
            <a:off x="2145565" y="2767000"/>
            <a:ext cx="3957900" cy="34170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Price</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Area</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Location</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Number of Bedrooms</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New/Resale</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Gymnasium</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Lift Available</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Car Parking</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Maintenance Staff</a:t>
            </a:r>
            <a:endParaRPr b="1" i="0" sz="2400" u="none">
              <a:solidFill>
                <a:srgbClr val="376092"/>
              </a:solidFill>
              <a:latin typeface="Gulim"/>
              <a:ea typeface="Gulim"/>
              <a:cs typeface="Gulim"/>
              <a:sym typeface="Gulim"/>
            </a:endParaRPr>
          </a:p>
        </p:txBody>
      </p:sp>
      <p:sp>
        <p:nvSpPr>
          <p:cNvPr id="87" name="Google Shape;87;p4"/>
          <p:cNvSpPr txBox="1"/>
          <p:nvPr/>
        </p:nvSpPr>
        <p:spPr>
          <a:xfrm>
            <a:off x="7213885" y="2952450"/>
            <a:ext cx="3957900" cy="30477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24x7 Security</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Club House        </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Intercom</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Landscaped Gardens</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Indoor Games</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Gas Connection</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Jogging Track</a:t>
            </a:r>
            <a:endParaRPr b="1" i="0" sz="2400" u="none">
              <a:solidFill>
                <a:srgbClr val="376092"/>
              </a:solidFill>
              <a:latin typeface="Gulim"/>
              <a:ea typeface="Gulim"/>
              <a:cs typeface="Gulim"/>
              <a:sym typeface="Gulim"/>
            </a:endParaRPr>
          </a:p>
          <a:p>
            <a:pPr indent="-457200" lvl="0" marL="457200" marR="0" rtl="0" algn="l">
              <a:lnSpc>
                <a:spcPct val="100000"/>
              </a:lnSpc>
              <a:spcBef>
                <a:spcPts val="0"/>
              </a:spcBef>
              <a:spcAft>
                <a:spcPts val="0"/>
              </a:spcAft>
              <a:buClr>
                <a:srgbClr val="376092"/>
              </a:buClr>
              <a:buSzPts val="2400"/>
              <a:buFont typeface="Arial"/>
              <a:buChar char="•"/>
            </a:pPr>
            <a:r>
              <a:rPr b="1" i="0" lang="en-US" sz="2400" u="none">
                <a:solidFill>
                  <a:srgbClr val="376092"/>
                </a:solidFill>
                <a:latin typeface="Gulim"/>
                <a:ea typeface="Gulim"/>
                <a:cs typeface="Gulim"/>
                <a:sym typeface="Gulim"/>
              </a:rPr>
              <a:t>Swimming Pool</a:t>
            </a:r>
            <a:endParaRPr b="1" i="0" sz="2400" u="none">
              <a:solidFill>
                <a:srgbClr val="376092"/>
              </a:solidFill>
              <a:latin typeface="Gulim"/>
              <a:ea typeface="Gulim"/>
              <a:cs typeface="Gulim"/>
              <a:sym typeface="Gulim"/>
            </a:endParaRPr>
          </a:p>
        </p:txBody>
      </p:sp>
      <p:sp>
        <p:nvSpPr>
          <p:cNvPr id="88" name="Google Shape;88;p4"/>
          <p:cNvSpPr txBox="1"/>
          <p:nvPr/>
        </p:nvSpPr>
        <p:spPr>
          <a:xfrm>
            <a:off x="2145575" y="2171150"/>
            <a:ext cx="826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Malgun Gothic"/>
                <a:ea typeface="Malgun Gothic"/>
                <a:cs typeface="Malgun Gothic"/>
                <a:sym typeface="Malgun Gothic"/>
              </a:rPr>
              <a:t>Following are the parameters in dataset for house price prediction of </a:t>
            </a:r>
            <a:r>
              <a:rPr lang="en-US" sz="1600">
                <a:solidFill>
                  <a:schemeClr val="accent2"/>
                </a:solidFill>
                <a:latin typeface="Malgun Gothic"/>
                <a:ea typeface="Malgun Gothic"/>
                <a:cs typeface="Malgun Gothic"/>
                <a:sym typeface="Malgun Gothic"/>
              </a:rPr>
              <a:t>‘Mumbai’</a:t>
            </a:r>
            <a:r>
              <a:rPr lang="en-US" sz="1600">
                <a:latin typeface="Malgun Gothic"/>
                <a:ea typeface="Malgun Gothic"/>
                <a:cs typeface="Malgun Gothic"/>
                <a:sym typeface="Malgun Gothic"/>
              </a:rPr>
              <a:t> :</a:t>
            </a:r>
            <a:endParaRPr sz="1600">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5"/>
          <p:cNvSpPr txBox="1"/>
          <p:nvPr/>
        </p:nvSpPr>
        <p:spPr>
          <a:xfrm>
            <a:off x="551815" y="116840"/>
            <a:ext cx="7926070"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i="0" lang="en-US" sz="3600" u="none">
                <a:solidFill>
                  <a:schemeClr val="dk1"/>
                </a:solidFill>
                <a:latin typeface="Malgun Gothic"/>
                <a:ea typeface="Malgun Gothic"/>
                <a:cs typeface="Malgun Gothic"/>
                <a:sym typeface="Malgun Gothic"/>
              </a:rPr>
              <a:t>Dataset Type</a:t>
            </a:r>
            <a:endParaRPr b="1" i="0" sz="3600" u="none">
              <a:solidFill>
                <a:schemeClr val="dk1"/>
              </a:solidFill>
              <a:latin typeface="Malgun Gothic"/>
              <a:ea typeface="Malgun Gothic"/>
              <a:cs typeface="Malgun Gothic"/>
              <a:sym typeface="Malgun Gothic"/>
            </a:endParaRPr>
          </a:p>
        </p:txBody>
      </p:sp>
      <p:grpSp>
        <p:nvGrpSpPr>
          <p:cNvPr id="94" name="Google Shape;94;p5"/>
          <p:cNvGrpSpPr/>
          <p:nvPr/>
        </p:nvGrpSpPr>
        <p:grpSpPr>
          <a:xfrm>
            <a:off x="913130" y="2402205"/>
            <a:ext cx="11064875" cy="4032414"/>
            <a:chOff x="810" y="2762"/>
            <a:chExt cx="17425" cy="6350"/>
          </a:xfrm>
        </p:grpSpPr>
        <p:cxnSp>
          <p:nvCxnSpPr>
            <p:cNvPr id="95" name="Google Shape;95;p5"/>
            <p:cNvCxnSpPr>
              <a:stCxn id="96" idx="2"/>
            </p:cNvCxnSpPr>
            <p:nvPr/>
          </p:nvCxnSpPr>
          <p:spPr>
            <a:xfrm flipH="1">
              <a:off x="4181" y="4956"/>
              <a:ext cx="300" cy="2400"/>
            </a:xfrm>
            <a:prstGeom prst="straightConnector1">
              <a:avLst/>
            </a:prstGeom>
            <a:noFill/>
            <a:ln cap="flat" cmpd="sng" w="9525">
              <a:solidFill>
                <a:srgbClr val="3F3F3F"/>
              </a:solidFill>
              <a:prstDash val="dash"/>
              <a:round/>
              <a:headEnd len="sm" w="sm" type="none"/>
              <a:tailEnd len="sm" w="sm" type="none"/>
            </a:ln>
          </p:spPr>
        </p:cxnSp>
        <p:cxnSp>
          <p:nvCxnSpPr>
            <p:cNvPr id="97" name="Google Shape;97;p5"/>
            <p:cNvCxnSpPr/>
            <p:nvPr/>
          </p:nvCxnSpPr>
          <p:spPr>
            <a:xfrm>
              <a:off x="5485" y="5059"/>
              <a:ext cx="1394" cy="1815"/>
            </a:xfrm>
            <a:prstGeom prst="straightConnector1">
              <a:avLst/>
            </a:prstGeom>
            <a:noFill/>
            <a:ln cap="flat" cmpd="sng" w="9525">
              <a:solidFill>
                <a:srgbClr val="3F3F3F"/>
              </a:solidFill>
              <a:prstDash val="dash"/>
              <a:round/>
              <a:headEnd len="sm" w="sm" type="none"/>
              <a:tailEnd len="sm" w="sm" type="none"/>
            </a:ln>
          </p:spPr>
        </p:cxnSp>
        <p:cxnSp>
          <p:nvCxnSpPr>
            <p:cNvPr id="98" name="Google Shape;98;p5"/>
            <p:cNvCxnSpPr/>
            <p:nvPr/>
          </p:nvCxnSpPr>
          <p:spPr>
            <a:xfrm flipH="1">
              <a:off x="2230" y="5485"/>
              <a:ext cx="1588" cy="336"/>
            </a:xfrm>
            <a:prstGeom prst="straightConnector1">
              <a:avLst/>
            </a:prstGeom>
            <a:noFill/>
            <a:ln cap="flat" cmpd="sng" w="9525">
              <a:solidFill>
                <a:srgbClr val="3F3F3F"/>
              </a:solidFill>
              <a:prstDash val="dash"/>
              <a:round/>
              <a:headEnd len="sm" w="sm" type="none"/>
              <a:tailEnd len="sm" w="sm" type="none"/>
            </a:ln>
          </p:spPr>
        </p:cxnSp>
        <p:cxnSp>
          <p:nvCxnSpPr>
            <p:cNvPr id="99" name="Google Shape;99;p5"/>
            <p:cNvCxnSpPr/>
            <p:nvPr/>
          </p:nvCxnSpPr>
          <p:spPr>
            <a:xfrm flipH="1">
              <a:off x="12111" y="4379"/>
              <a:ext cx="1613" cy="2742"/>
            </a:xfrm>
            <a:prstGeom prst="straightConnector1">
              <a:avLst/>
            </a:prstGeom>
            <a:noFill/>
            <a:ln cap="flat" cmpd="sng" w="9525">
              <a:solidFill>
                <a:srgbClr val="3F3F3F"/>
              </a:solidFill>
              <a:prstDash val="dash"/>
              <a:round/>
              <a:headEnd len="sm" w="sm" type="none"/>
              <a:tailEnd len="sm" w="sm" type="none"/>
            </a:ln>
          </p:spPr>
        </p:cxnSp>
        <p:cxnSp>
          <p:nvCxnSpPr>
            <p:cNvPr id="100" name="Google Shape;100;p5"/>
            <p:cNvCxnSpPr/>
            <p:nvPr/>
          </p:nvCxnSpPr>
          <p:spPr>
            <a:xfrm>
              <a:off x="13698" y="4605"/>
              <a:ext cx="3290" cy="1700"/>
            </a:xfrm>
            <a:prstGeom prst="straightConnector1">
              <a:avLst/>
            </a:prstGeom>
            <a:noFill/>
            <a:ln cap="flat" cmpd="sng" w="9525">
              <a:solidFill>
                <a:srgbClr val="3F3F3F"/>
              </a:solidFill>
              <a:prstDash val="dash"/>
              <a:round/>
              <a:headEnd len="sm" w="sm" type="none"/>
              <a:tailEnd len="sm" w="sm" type="none"/>
            </a:ln>
          </p:spPr>
        </p:cxnSp>
        <p:cxnSp>
          <p:nvCxnSpPr>
            <p:cNvPr id="101" name="Google Shape;101;p5"/>
            <p:cNvCxnSpPr/>
            <p:nvPr/>
          </p:nvCxnSpPr>
          <p:spPr>
            <a:xfrm>
              <a:off x="9116" y="4577"/>
              <a:ext cx="4567" cy="143"/>
            </a:xfrm>
            <a:prstGeom prst="straightConnector1">
              <a:avLst/>
            </a:prstGeom>
            <a:noFill/>
            <a:ln cap="flat" cmpd="sng" w="9525">
              <a:solidFill>
                <a:srgbClr val="3F3F3F"/>
              </a:solidFill>
              <a:prstDash val="dash"/>
              <a:round/>
              <a:headEnd len="sm" w="sm" type="none"/>
              <a:tailEnd len="sm" w="sm" type="none"/>
            </a:ln>
          </p:spPr>
        </p:cxnSp>
        <p:cxnSp>
          <p:nvCxnSpPr>
            <p:cNvPr id="102" name="Google Shape;102;p5"/>
            <p:cNvCxnSpPr/>
            <p:nvPr/>
          </p:nvCxnSpPr>
          <p:spPr>
            <a:xfrm flipH="1" rot="10800000">
              <a:off x="5178" y="4039"/>
              <a:ext cx="4082" cy="434"/>
            </a:xfrm>
            <a:prstGeom prst="straightConnector1">
              <a:avLst/>
            </a:prstGeom>
            <a:noFill/>
            <a:ln cap="flat" cmpd="sng" w="9525">
              <a:solidFill>
                <a:srgbClr val="3F3F3F"/>
              </a:solidFill>
              <a:prstDash val="dash"/>
              <a:round/>
              <a:headEnd len="sm" w="sm" type="none"/>
              <a:tailEnd len="sm" w="sm" type="none"/>
            </a:ln>
          </p:spPr>
        </p:cxnSp>
        <p:sp>
          <p:nvSpPr>
            <p:cNvPr id="103" name="Google Shape;103;p5"/>
            <p:cNvSpPr/>
            <p:nvPr/>
          </p:nvSpPr>
          <p:spPr>
            <a:xfrm>
              <a:off x="7303" y="2762"/>
              <a:ext cx="3515" cy="3515"/>
            </a:xfrm>
            <a:prstGeom prst="ellipse">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04" name="Google Shape;104;p5"/>
            <p:cNvSpPr/>
            <p:nvPr/>
          </p:nvSpPr>
          <p:spPr>
            <a:xfrm>
              <a:off x="7506" y="2964"/>
              <a:ext cx="3110" cy="311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05" name="Google Shape;105;p5"/>
            <p:cNvSpPr/>
            <p:nvPr/>
          </p:nvSpPr>
          <p:spPr>
            <a:xfrm>
              <a:off x="7673" y="3132"/>
              <a:ext cx="2775" cy="2775"/>
            </a:xfrm>
            <a:prstGeom prst="ellipse">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06" name="Google Shape;106;p5"/>
            <p:cNvSpPr/>
            <p:nvPr/>
          </p:nvSpPr>
          <p:spPr>
            <a:xfrm>
              <a:off x="3310" y="3286"/>
              <a:ext cx="2343" cy="2343"/>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07" name="Google Shape;107;p5"/>
            <p:cNvSpPr/>
            <p:nvPr/>
          </p:nvSpPr>
          <p:spPr>
            <a:xfrm>
              <a:off x="3445" y="3421"/>
              <a:ext cx="2073" cy="2073"/>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08" name="Google Shape;108;p5"/>
            <p:cNvSpPr/>
            <p:nvPr/>
          </p:nvSpPr>
          <p:spPr>
            <a:xfrm>
              <a:off x="3557" y="3533"/>
              <a:ext cx="1848" cy="1848"/>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09" name="Google Shape;109;p5"/>
            <p:cNvSpPr/>
            <p:nvPr/>
          </p:nvSpPr>
          <p:spPr>
            <a:xfrm>
              <a:off x="15680" y="5458"/>
              <a:ext cx="1930" cy="193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pic>
          <p:nvPicPr>
            <p:cNvPr descr="0015.png" id="110" name="Google Shape;110;p5"/>
            <p:cNvPicPr preferRelativeResize="0"/>
            <p:nvPr/>
          </p:nvPicPr>
          <p:blipFill rotWithShape="1">
            <a:blip r:embed="rId4">
              <a:alphaModFix/>
            </a:blip>
            <a:srcRect b="0" l="0" r="0" t="0"/>
            <a:stretch/>
          </p:blipFill>
          <p:spPr>
            <a:xfrm>
              <a:off x="3877" y="3843"/>
              <a:ext cx="680" cy="630"/>
            </a:xfrm>
            <a:prstGeom prst="rect">
              <a:avLst/>
            </a:prstGeom>
            <a:noFill/>
            <a:ln>
              <a:noFill/>
            </a:ln>
          </p:spPr>
        </p:pic>
        <p:grpSp>
          <p:nvGrpSpPr>
            <p:cNvPr id="111" name="Google Shape;111;p5"/>
            <p:cNvGrpSpPr/>
            <p:nvPr/>
          </p:nvGrpSpPr>
          <p:grpSpPr>
            <a:xfrm>
              <a:off x="15613" y="5459"/>
              <a:ext cx="2097" cy="2145"/>
              <a:chOff x="15891" y="3756"/>
              <a:chExt cx="1705" cy="1705"/>
            </a:xfrm>
          </p:grpSpPr>
          <p:sp>
            <p:nvSpPr>
              <p:cNvPr id="112" name="Google Shape;112;p5"/>
              <p:cNvSpPr/>
              <p:nvPr/>
            </p:nvSpPr>
            <p:spPr>
              <a:xfrm>
                <a:off x="15891" y="3756"/>
                <a:ext cx="1705" cy="1705"/>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13" name="Google Shape;113;p5"/>
              <p:cNvSpPr/>
              <p:nvPr/>
            </p:nvSpPr>
            <p:spPr>
              <a:xfrm>
                <a:off x="15981" y="3846"/>
                <a:ext cx="1525" cy="1525"/>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pic>
            <p:nvPicPr>
              <p:cNvPr descr="0019.png" id="114" name="Google Shape;114;p5"/>
              <p:cNvPicPr preferRelativeResize="0"/>
              <p:nvPr/>
            </p:nvPicPr>
            <p:blipFill rotWithShape="1">
              <a:blip r:embed="rId5">
                <a:alphaModFix/>
              </a:blip>
              <a:srcRect b="0" l="0" r="0" t="0"/>
              <a:stretch/>
            </p:blipFill>
            <p:spPr>
              <a:xfrm>
                <a:off x="16528" y="4096"/>
                <a:ext cx="385" cy="483"/>
              </a:xfrm>
              <a:prstGeom prst="rect">
                <a:avLst/>
              </a:prstGeom>
              <a:noFill/>
              <a:ln>
                <a:noFill/>
              </a:ln>
            </p:spPr>
          </p:pic>
        </p:grpSp>
        <p:sp>
          <p:nvSpPr>
            <p:cNvPr descr="#clear#" id="115" name="Google Shape;115;p5"/>
            <p:cNvSpPr/>
            <p:nvPr/>
          </p:nvSpPr>
          <p:spPr>
            <a:xfrm>
              <a:off x="7164" y="4046"/>
              <a:ext cx="3793" cy="82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800"/>
                <a:buFont typeface="Arial"/>
                <a:buNone/>
              </a:pPr>
              <a:r>
                <a:rPr b="1" i="0" lang="en-US" sz="2800" u="none">
                  <a:solidFill>
                    <a:schemeClr val="lt1"/>
                  </a:solidFill>
                  <a:latin typeface="Arial Black"/>
                  <a:ea typeface="Arial Black"/>
                  <a:cs typeface="Arial Black"/>
                  <a:sym typeface="Arial Black"/>
                </a:rPr>
                <a:t>Dataset</a:t>
              </a:r>
              <a:endParaRPr b="1" i="0" sz="2800" u="none">
                <a:solidFill>
                  <a:schemeClr val="lt1"/>
                </a:solidFill>
                <a:latin typeface="Arial Black"/>
                <a:ea typeface="Arial Black"/>
                <a:cs typeface="Arial Black"/>
                <a:sym typeface="Arial Black"/>
              </a:endParaRPr>
            </a:p>
          </p:txBody>
        </p:sp>
        <p:sp>
          <p:nvSpPr>
            <p:cNvPr descr="#clear#" id="116" name="Google Shape;116;p5"/>
            <p:cNvSpPr/>
            <p:nvPr/>
          </p:nvSpPr>
          <p:spPr>
            <a:xfrm>
              <a:off x="11748" y="4724"/>
              <a:ext cx="3793" cy="48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Black"/>
                  <a:ea typeface="Arial Black"/>
                  <a:cs typeface="Arial Black"/>
                  <a:sym typeface="Arial Black"/>
                </a:rPr>
                <a:t>CONTENTS</a:t>
              </a:r>
              <a:endParaRPr b="1" i="0" sz="1400" u="none">
                <a:solidFill>
                  <a:schemeClr val="lt1"/>
                </a:solidFill>
                <a:latin typeface="Arial Black"/>
                <a:ea typeface="Arial Black"/>
                <a:cs typeface="Arial Black"/>
                <a:sym typeface="Arial Black"/>
              </a:endParaRPr>
            </a:p>
          </p:txBody>
        </p:sp>
        <p:sp>
          <p:nvSpPr>
            <p:cNvPr descr="#clear#" id="117" name="Google Shape;117;p5"/>
            <p:cNvSpPr/>
            <p:nvPr/>
          </p:nvSpPr>
          <p:spPr>
            <a:xfrm>
              <a:off x="10961" y="5572"/>
              <a:ext cx="3793" cy="3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000"/>
                <a:buFont typeface="Arial"/>
                <a:buNone/>
              </a:pPr>
              <a:r>
                <a:rPr b="0" i="0" lang="en-US" sz="1000" u="none">
                  <a:solidFill>
                    <a:schemeClr val="lt1"/>
                  </a:solidFill>
                  <a:latin typeface="Arial"/>
                  <a:ea typeface="Arial"/>
                  <a:cs typeface="Arial"/>
                  <a:sym typeface="Arial"/>
                </a:rPr>
                <a:t>CONTENTS</a:t>
              </a:r>
              <a:endParaRPr b="0" i="0" sz="1000" u="none">
                <a:solidFill>
                  <a:schemeClr val="lt1"/>
                </a:solidFill>
                <a:latin typeface="Arial"/>
                <a:ea typeface="Arial"/>
                <a:cs typeface="Arial"/>
                <a:sym typeface="Arial"/>
              </a:endParaRPr>
            </a:p>
          </p:txBody>
        </p:sp>
        <p:sp>
          <p:nvSpPr>
            <p:cNvPr descr="#clear#" id="96" name="Google Shape;96;p5"/>
            <p:cNvSpPr/>
            <p:nvPr/>
          </p:nvSpPr>
          <p:spPr>
            <a:xfrm>
              <a:off x="2585" y="4473"/>
              <a:ext cx="3792" cy="48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Black"/>
                  <a:ea typeface="Arial Black"/>
                  <a:cs typeface="Arial Black"/>
                  <a:sym typeface="Arial Black"/>
                </a:rPr>
                <a:t>Categorical</a:t>
              </a:r>
              <a:endParaRPr b="1" i="0" sz="1400" u="none">
                <a:solidFill>
                  <a:schemeClr val="lt1"/>
                </a:solidFill>
                <a:latin typeface="Arial Black"/>
                <a:ea typeface="Arial Black"/>
                <a:cs typeface="Arial Black"/>
                <a:sym typeface="Arial Black"/>
              </a:endParaRPr>
            </a:p>
          </p:txBody>
        </p:sp>
        <p:sp>
          <p:nvSpPr>
            <p:cNvPr id="118" name="Google Shape;118;p5"/>
            <p:cNvSpPr/>
            <p:nvPr/>
          </p:nvSpPr>
          <p:spPr>
            <a:xfrm>
              <a:off x="12430" y="3564"/>
              <a:ext cx="2343" cy="2343"/>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19" name="Google Shape;119;p5"/>
            <p:cNvSpPr/>
            <p:nvPr/>
          </p:nvSpPr>
          <p:spPr>
            <a:xfrm>
              <a:off x="12565" y="3700"/>
              <a:ext cx="2073" cy="2073"/>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20" name="Google Shape;120;p5"/>
            <p:cNvSpPr/>
            <p:nvPr/>
          </p:nvSpPr>
          <p:spPr>
            <a:xfrm>
              <a:off x="12677" y="3812"/>
              <a:ext cx="1848" cy="1848"/>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pic>
          <p:nvPicPr>
            <p:cNvPr descr="0015.png" id="121" name="Google Shape;121;p5"/>
            <p:cNvPicPr preferRelativeResize="0"/>
            <p:nvPr/>
          </p:nvPicPr>
          <p:blipFill rotWithShape="1">
            <a:blip r:embed="rId4">
              <a:alphaModFix/>
            </a:blip>
            <a:srcRect b="0" l="0" r="0" t="0"/>
            <a:stretch/>
          </p:blipFill>
          <p:spPr>
            <a:xfrm>
              <a:off x="12997" y="4122"/>
              <a:ext cx="680" cy="630"/>
            </a:xfrm>
            <a:prstGeom prst="rect">
              <a:avLst/>
            </a:prstGeom>
            <a:noFill/>
            <a:ln>
              <a:noFill/>
            </a:ln>
          </p:spPr>
        </p:pic>
        <p:sp>
          <p:nvSpPr>
            <p:cNvPr descr="#clear#" id="122" name="Google Shape;122;p5"/>
            <p:cNvSpPr/>
            <p:nvPr/>
          </p:nvSpPr>
          <p:spPr>
            <a:xfrm>
              <a:off x="12016" y="4626"/>
              <a:ext cx="3300" cy="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lang="en-US">
                  <a:solidFill>
                    <a:schemeClr val="lt1"/>
                  </a:solidFill>
                  <a:latin typeface="Arial Black"/>
                  <a:ea typeface="Arial Black"/>
                  <a:cs typeface="Arial Black"/>
                  <a:sym typeface="Arial Black"/>
                </a:rPr>
                <a:t>Quantitative</a:t>
              </a:r>
              <a:endParaRPr b="1" i="0" sz="1200" u="none">
                <a:solidFill>
                  <a:schemeClr val="lt1"/>
                </a:solidFill>
                <a:latin typeface="Arial Black"/>
                <a:ea typeface="Arial Black"/>
                <a:cs typeface="Arial Black"/>
                <a:sym typeface="Arial Black"/>
              </a:endParaRPr>
            </a:p>
          </p:txBody>
        </p:sp>
        <p:sp>
          <p:nvSpPr>
            <p:cNvPr id="123" name="Google Shape;123;p5"/>
            <p:cNvSpPr/>
            <p:nvPr/>
          </p:nvSpPr>
          <p:spPr>
            <a:xfrm>
              <a:off x="11485" y="6309"/>
              <a:ext cx="1930" cy="193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24" name="Google Shape;124;p5"/>
            <p:cNvSpPr/>
            <p:nvPr/>
          </p:nvSpPr>
          <p:spPr>
            <a:xfrm>
              <a:off x="11598" y="6421"/>
              <a:ext cx="1705" cy="1705"/>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25" name="Google Shape;125;p5"/>
            <p:cNvSpPr/>
            <p:nvPr/>
          </p:nvSpPr>
          <p:spPr>
            <a:xfrm>
              <a:off x="11688" y="6511"/>
              <a:ext cx="1525" cy="1525"/>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pic>
          <p:nvPicPr>
            <p:cNvPr descr="0019.png" id="126" name="Google Shape;126;p5"/>
            <p:cNvPicPr preferRelativeResize="0"/>
            <p:nvPr/>
          </p:nvPicPr>
          <p:blipFill rotWithShape="1">
            <a:blip r:embed="rId5">
              <a:alphaModFix/>
            </a:blip>
            <a:srcRect b="0" l="0" r="0" t="0"/>
            <a:stretch/>
          </p:blipFill>
          <p:spPr>
            <a:xfrm>
              <a:off x="12235" y="6761"/>
              <a:ext cx="385" cy="483"/>
            </a:xfrm>
            <a:prstGeom prst="rect">
              <a:avLst/>
            </a:prstGeom>
            <a:noFill/>
            <a:ln>
              <a:noFill/>
            </a:ln>
          </p:spPr>
        </p:pic>
        <p:sp>
          <p:nvSpPr>
            <p:cNvPr descr="#clear#" id="127" name="Google Shape;127;p5"/>
            <p:cNvSpPr/>
            <p:nvPr/>
          </p:nvSpPr>
          <p:spPr>
            <a:xfrm>
              <a:off x="15066" y="6533"/>
              <a:ext cx="3169" cy="48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Black"/>
                  <a:ea typeface="Arial Black"/>
                  <a:cs typeface="Arial Black"/>
                  <a:sym typeface="Arial Black"/>
                </a:rPr>
                <a:t>Continuous</a:t>
              </a:r>
              <a:endParaRPr b="1" i="0" sz="1400" u="none">
                <a:solidFill>
                  <a:schemeClr val="lt1"/>
                </a:solidFill>
                <a:latin typeface="Arial Black"/>
                <a:ea typeface="Arial Black"/>
                <a:cs typeface="Arial Black"/>
                <a:sym typeface="Arial Black"/>
              </a:endParaRPr>
            </a:p>
          </p:txBody>
        </p:sp>
        <p:sp>
          <p:nvSpPr>
            <p:cNvPr id="128" name="Google Shape;128;p5"/>
            <p:cNvSpPr/>
            <p:nvPr/>
          </p:nvSpPr>
          <p:spPr>
            <a:xfrm>
              <a:off x="877" y="5626"/>
              <a:ext cx="1930" cy="193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29" name="Google Shape;129;p5"/>
            <p:cNvGrpSpPr/>
            <p:nvPr/>
          </p:nvGrpSpPr>
          <p:grpSpPr>
            <a:xfrm>
              <a:off x="810" y="5627"/>
              <a:ext cx="2097" cy="2145"/>
              <a:chOff x="15891" y="3756"/>
              <a:chExt cx="1705" cy="1705"/>
            </a:xfrm>
          </p:grpSpPr>
          <p:sp>
            <p:nvSpPr>
              <p:cNvPr id="130" name="Google Shape;130;p5"/>
              <p:cNvSpPr/>
              <p:nvPr/>
            </p:nvSpPr>
            <p:spPr>
              <a:xfrm>
                <a:off x="15891" y="3756"/>
                <a:ext cx="1705" cy="1705"/>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31" name="Google Shape;131;p5"/>
              <p:cNvSpPr/>
              <p:nvPr/>
            </p:nvSpPr>
            <p:spPr>
              <a:xfrm>
                <a:off x="15981" y="3846"/>
                <a:ext cx="1525" cy="1525"/>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pic>
            <p:nvPicPr>
              <p:cNvPr descr="0019.png" id="132" name="Google Shape;132;p5"/>
              <p:cNvPicPr preferRelativeResize="0"/>
              <p:nvPr/>
            </p:nvPicPr>
            <p:blipFill rotWithShape="1">
              <a:blip r:embed="rId5">
                <a:alphaModFix/>
              </a:blip>
              <a:srcRect b="0" l="0" r="0" t="0"/>
              <a:stretch/>
            </p:blipFill>
            <p:spPr>
              <a:xfrm>
                <a:off x="16528" y="4096"/>
                <a:ext cx="385" cy="483"/>
              </a:xfrm>
              <a:prstGeom prst="rect">
                <a:avLst/>
              </a:prstGeom>
              <a:noFill/>
              <a:ln>
                <a:noFill/>
              </a:ln>
            </p:spPr>
          </p:pic>
        </p:grpSp>
        <p:sp>
          <p:nvSpPr>
            <p:cNvPr descr="#clear#" id="133" name="Google Shape;133;p5"/>
            <p:cNvSpPr/>
            <p:nvPr/>
          </p:nvSpPr>
          <p:spPr>
            <a:xfrm>
              <a:off x="2797" y="7782"/>
              <a:ext cx="3169" cy="48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Black"/>
                  <a:ea typeface="Arial Black"/>
                  <a:cs typeface="Arial Black"/>
                  <a:sym typeface="Arial Black"/>
                </a:rPr>
                <a:t>Binary</a:t>
              </a:r>
              <a:endParaRPr b="1" i="0" sz="1400" u="none">
                <a:solidFill>
                  <a:schemeClr val="lt1"/>
                </a:solidFill>
                <a:latin typeface="Arial Black"/>
                <a:ea typeface="Arial Black"/>
                <a:cs typeface="Arial Black"/>
                <a:sym typeface="Arial Black"/>
              </a:endParaRPr>
            </a:p>
          </p:txBody>
        </p:sp>
        <p:sp>
          <p:nvSpPr>
            <p:cNvPr id="134" name="Google Shape;134;p5"/>
            <p:cNvSpPr/>
            <p:nvPr/>
          </p:nvSpPr>
          <p:spPr>
            <a:xfrm>
              <a:off x="3093" y="6966"/>
              <a:ext cx="1930" cy="193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35" name="Google Shape;135;p5"/>
            <p:cNvGrpSpPr/>
            <p:nvPr/>
          </p:nvGrpSpPr>
          <p:grpSpPr>
            <a:xfrm>
              <a:off x="3026" y="6967"/>
              <a:ext cx="2097" cy="2145"/>
              <a:chOff x="15891" y="3756"/>
              <a:chExt cx="1705" cy="1705"/>
            </a:xfrm>
          </p:grpSpPr>
          <p:sp>
            <p:nvSpPr>
              <p:cNvPr id="136" name="Google Shape;136;p5"/>
              <p:cNvSpPr/>
              <p:nvPr/>
            </p:nvSpPr>
            <p:spPr>
              <a:xfrm>
                <a:off x="15891" y="3756"/>
                <a:ext cx="1705" cy="1705"/>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37" name="Google Shape;137;p5"/>
              <p:cNvSpPr/>
              <p:nvPr/>
            </p:nvSpPr>
            <p:spPr>
              <a:xfrm>
                <a:off x="15981" y="3846"/>
                <a:ext cx="1525" cy="1525"/>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pic>
            <p:nvPicPr>
              <p:cNvPr descr="0019.png" id="138" name="Google Shape;138;p5"/>
              <p:cNvPicPr preferRelativeResize="0"/>
              <p:nvPr/>
            </p:nvPicPr>
            <p:blipFill rotWithShape="1">
              <a:blip r:embed="rId5">
                <a:alphaModFix/>
              </a:blip>
              <a:srcRect b="0" l="0" r="0" t="0"/>
              <a:stretch/>
            </p:blipFill>
            <p:spPr>
              <a:xfrm>
                <a:off x="16528" y="4096"/>
                <a:ext cx="385" cy="483"/>
              </a:xfrm>
              <a:prstGeom prst="rect">
                <a:avLst/>
              </a:prstGeom>
              <a:noFill/>
              <a:ln>
                <a:noFill/>
              </a:ln>
            </p:spPr>
          </p:pic>
        </p:grpSp>
        <p:sp>
          <p:nvSpPr>
            <p:cNvPr id="139" name="Google Shape;139;p5"/>
            <p:cNvSpPr/>
            <p:nvPr/>
          </p:nvSpPr>
          <p:spPr>
            <a:xfrm>
              <a:off x="6041" y="6534"/>
              <a:ext cx="1930" cy="193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40" name="Google Shape;140;p5"/>
            <p:cNvGrpSpPr/>
            <p:nvPr/>
          </p:nvGrpSpPr>
          <p:grpSpPr>
            <a:xfrm>
              <a:off x="5974" y="6535"/>
              <a:ext cx="2097" cy="2145"/>
              <a:chOff x="15891" y="3756"/>
              <a:chExt cx="1705" cy="1705"/>
            </a:xfrm>
          </p:grpSpPr>
          <p:sp>
            <p:nvSpPr>
              <p:cNvPr id="141" name="Google Shape;141;p5"/>
              <p:cNvSpPr/>
              <p:nvPr/>
            </p:nvSpPr>
            <p:spPr>
              <a:xfrm>
                <a:off x="15891" y="3756"/>
                <a:ext cx="1705" cy="1705"/>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42" name="Google Shape;142;p5"/>
              <p:cNvSpPr/>
              <p:nvPr/>
            </p:nvSpPr>
            <p:spPr>
              <a:xfrm>
                <a:off x="15981" y="3846"/>
                <a:ext cx="1525" cy="1525"/>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pic>
            <p:nvPicPr>
              <p:cNvPr descr="0019.png" id="143" name="Google Shape;143;p5"/>
              <p:cNvPicPr preferRelativeResize="0"/>
              <p:nvPr/>
            </p:nvPicPr>
            <p:blipFill rotWithShape="1">
              <a:blip r:embed="rId5">
                <a:alphaModFix/>
              </a:blip>
              <a:srcRect b="0" l="0" r="0" t="0"/>
              <a:stretch/>
            </p:blipFill>
            <p:spPr>
              <a:xfrm>
                <a:off x="16528" y="4096"/>
                <a:ext cx="385" cy="483"/>
              </a:xfrm>
              <a:prstGeom prst="rect">
                <a:avLst/>
              </a:prstGeom>
              <a:noFill/>
              <a:ln>
                <a:noFill/>
              </a:ln>
            </p:spPr>
          </p:pic>
        </p:grpSp>
        <p:sp>
          <p:nvSpPr>
            <p:cNvPr descr="#clear#" id="144" name="Google Shape;144;p5"/>
            <p:cNvSpPr/>
            <p:nvPr/>
          </p:nvSpPr>
          <p:spPr>
            <a:xfrm>
              <a:off x="2508" y="8256"/>
              <a:ext cx="3169" cy="48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Black"/>
                  <a:ea typeface="Arial Black"/>
                  <a:cs typeface="Arial Black"/>
                  <a:sym typeface="Arial Black"/>
                </a:rPr>
                <a:t>Nominal</a:t>
              </a:r>
              <a:endParaRPr b="1" i="0" sz="1400" u="none">
                <a:solidFill>
                  <a:schemeClr val="lt1"/>
                </a:solidFill>
                <a:latin typeface="Arial Black"/>
                <a:ea typeface="Arial Black"/>
                <a:cs typeface="Arial Black"/>
                <a:sym typeface="Arial Black"/>
              </a:endParaRPr>
            </a:p>
          </p:txBody>
        </p:sp>
        <p:sp>
          <p:nvSpPr>
            <p:cNvPr descr="#clear#" id="145" name="Google Shape;145;p5"/>
            <p:cNvSpPr/>
            <p:nvPr/>
          </p:nvSpPr>
          <p:spPr>
            <a:xfrm>
              <a:off x="4563" y="5306"/>
              <a:ext cx="3169" cy="48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Black"/>
                  <a:ea typeface="Arial Black"/>
                  <a:cs typeface="Arial Black"/>
                  <a:sym typeface="Arial Black"/>
                </a:rPr>
                <a:t>Ordinal</a:t>
              </a:r>
              <a:endParaRPr b="1" i="0" sz="1400" u="none">
                <a:solidFill>
                  <a:schemeClr val="lt1"/>
                </a:solidFill>
                <a:latin typeface="Arial Black"/>
                <a:ea typeface="Arial Black"/>
                <a:cs typeface="Arial Black"/>
                <a:sym typeface="Arial Black"/>
              </a:endParaRPr>
            </a:p>
          </p:txBody>
        </p:sp>
        <p:sp>
          <p:nvSpPr>
            <p:cNvPr descr="#clear#" id="146" name="Google Shape;146;p5"/>
            <p:cNvSpPr/>
            <p:nvPr/>
          </p:nvSpPr>
          <p:spPr>
            <a:xfrm>
              <a:off x="10866" y="7248"/>
              <a:ext cx="3169" cy="48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Black"/>
                  <a:ea typeface="Arial Black"/>
                  <a:cs typeface="Arial Black"/>
                  <a:sym typeface="Arial Black"/>
                </a:rPr>
                <a:t>Descrete</a:t>
              </a:r>
              <a:endParaRPr b="1" i="0" sz="1400" u="none">
                <a:solidFill>
                  <a:schemeClr val="lt1"/>
                </a:solidFill>
                <a:latin typeface="Arial Black"/>
                <a:ea typeface="Arial Black"/>
                <a:cs typeface="Arial Black"/>
                <a:sym typeface="Arial Black"/>
              </a:endParaRPr>
            </a:p>
          </p:txBody>
        </p:sp>
        <p:sp>
          <p:nvSpPr>
            <p:cNvPr descr="#clear#" id="147" name="Google Shape;147;p5"/>
            <p:cNvSpPr/>
            <p:nvPr/>
          </p:nvSpPr>
          <p:spPr>
            <a:xfrm>
              <a:off x="5405" y="7643"/>
              <a:ext cx="3169" cy="48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Black"/>
                  <a:ea typeface="Arial Black"/>
                  <a:cs typeface="Arial Black"/>
                  <a:sym typeface="Arial Black"/>
                </a:rPr>
                <a:t>Ordinal</a:t>
              </a:r>
              <a:endParaRPr b="1" i="0" sz="1400" u="none">
                <a:solidFill>
                  <a:schemeClr val="lt1"/>
                </a:solidFill>
                <a:latin typeface="Arial Black"/>
                <a:ea typeface="Arial Black"/>
                <a:cs typeface="Arial Black"/>
                <a:sym typeface="Arial Black"/>
              </a:endParaRPr>
            </a:p>
          </p:txBody>
        </p:sp>
      </p:grpSp>
      <p:sp>
        <p:nvSpPr>
          <p:cNvPr descr="#clear#" id="148" name="Google Shape;148;p5"/>
          <p:cNvSpPr/>
          <p:nvPr/>
        </p:nvSpPr>
        <p:spPr>
          <a:xfrm>
            <a:off x="572770" y="4944110"/>
            <a:ext cx="2012315"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Black"/>
                <a:ea typeface="Arial Black"/>
                <a:cs typeface="Arial Black"/>
                <a:sym typeface="Arial Black"/>
              </a:rPr>
              <a:t>Binary</a:t>
            </a:r>
            <a:endParaRPr b="1" i="0" sz="1400" u="none">
              <a:solidFill>
                <a:schemeClr val="lt1"/>
              </a:solidFill>
              <a:latin typeface="Arial Black"/>
              <a:ea typeface="Arial Black"/>
              <a:cs typeface="Arial Black"/>
              <a:sym typeface="Arial Black"/>
            </a:endParaRPr>
          </a:p>
        </p:txBody>
      </p:sp>
      <p:pic>
        <p:nvPicPr>
          <p:cNvPr descr="map (3).png" id="149" name="Google Shape;149;p5"/>
          <p:cNvPicPr preferRelativeResize="0"/>
          <p:nvPr/>
        </p:nvPicPr>
        <p:blipFill rotWithShape="1">
          <a:blip r:embed="rId3">
            <a:alphaModFix/>
          </a:blip>
          <a:srcRect b="0" l="0" r="0" t="0"/>
          <a:stretch/>
        </p:blipFill>
        <p:spPr>
          <a:xfrm>
            <a:off x="1221890" y="1169945"/>
            <a:ext cx="9620249" cy="5183505"/>
          </a:xfrm>
          <a:prstGeom prst="rect">
            <a:avLst/>
          </a:prstGeom>
          <a:noFill/>
          <a:ln>
            <a:noFill/>
          </a:ln>
        </p:spPr>
      </p:pic>
      <p:sp>
        <p:nvSpPr>
          <p:cNvPr id="150" name="Google Shape;150;p5"/>
          <p:cNvSpPr txBox="1"/>
          <p:nvPr/>
        </p:nvSpPr>
        <p:spPr>
          <a:xfrm>
            <a:off x="1109980" y="1412875"/>
            <a:ext cx="10175240" cy="64516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1" i="0" lang="en-US" sz="1800" u="none">
                <a:solidFill>
                  <a:schemeClr val="dk1"/>
                </a:solidFill>
                <a:latin typeface="Gulim"/>
                <a:ea typeface="Gulim"/>
                <a:cs typeface="Gulim"/>
                <a:sym typeface="Gulim"/>
              </a:rPr>
              <a:t>Dataset is a collection of related sets of information that is composed of separate elements but can be manipulated as a unit by a computer.</a:t>
            </a:r>
            <a:endParaRPr b="1" i="0" sz="1800" u="none">
              <a:solidFill>
                <a:schemeClr val="dk1"/>
              </a:solidFill>
              <a:latin typeface="Gulim"/>
              <a:ea typeface="Gulim"/>
              <a:cs typeface="Gulim"/>
              <a:sym typeface="Guli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6"/>
          <p:cNvSpPr/>
          <p:nvPr/>
        </p:nvSpPr>
        <p:spPr>
          <a:xfrm>
            <a:off x="10128885" y="2650490"/>
            <a:ext cx="75565" cy="1800225"/>
          </a:xfrm>
          <a:prstGeom prst="mathMinus">
            <a:avLst>
              <a:gd fmla="val 64091" name="adj1"/>
            </a:avLst>
          </a:prstGeom>
          <a:solidFill>
            <a:srgbClr val="BEB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a:solidFill>
                <a:schemeClr val="lt1"/>
              </a:solidFill>
              <a:latin typeface="Gulim"/>
              <a:ea typeface="Gulim"/>
              <a:cs typeface="Gulim"/>
              <a:sym typeface="Gulim"/>
            </a:endParaRPr>
          </a:p>
        </p:txBody>
      </p:sp>
      <p:sp>
        <p:nvSpPr>
          <p:cNvPr id="156" name="Google Shape;156;p6"/>
          <p:cNvSpPr/>
          <p:nvPr/>
        </p:nvSpPr>
        <p:spPr>
          <a:xfrm flipH="1" rot="1980000">
            <a:off x="3154680" y="1000125"/>
            <a:ext cx="120650" cy="5100955"/>
          </a:xfrm>
          <a:prstGeom prst="mathMinus">
            <a:avLst>
              <a:gd fmla="val 28159" name="adj1"/>
            </a:avLst>
          </a:prstGeom>
          <a:solidFill>
            <a:srgbClr val="BEB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a:solidFill>
                <a:schemeClr val="lt1"/>
              </a:solidFill>
              <a:latin typeface="Gulim"/>
              <a:ea typeface="Gulim"/>
              <a:cs typeface="Gulim"/>
              <a:sym typeface="Gulim"/>
            </a:endParaRPr>
          </a:p>
        </p:txBody>
      </p:sp>
      <p:pic>
        <p:nvPicPr>
          <p:cNvPr id="157" name="Google Shape;157;p6"/>
          <p:cNvPicPr preferRelativeResize="0"/>
          <p:nvPr/>
        </p:nvPicPr>
        <p:blipFill rotWithShape="1">
          <a:blip r:embed="rId4">
            <a:alphaModFix/>
          </a:blip>
          <a:srcRect b="0" l="0" r="0" t="0"/>
          <a:stretch/>
        </p:blipFill>
        <p:spPr>
          <a:xfrm>
            <a:off x="4998720" y="5312410"/>
            <a:ext cx="1158875" cy="1265555"/>
          </a:xfrm>
          <a:prstGeom prst="rect">
            <a:avLst/>
          </a:prstGeom>
          <a:noFill/>
          <a:ln>
            <a:noFill/>
          </a:ln>
        </p:spPr>
      </p:pic>
      <p:sp>
        <p:nvSpPr>
          <p:cNvPr id="158" name="Google Shape;158;p6"/>
          <p:cNvSpPr/>
          <p:nvPr/>
        </p:nvSpPr>
        <p:spPr>
          <a:xfrm>
            <a:off x="6960235" y="1772920"/>
            <a:ext cx="75565" cy="2376170"/>
          </a:xfrm>
          <a:prstGeom prst="mathMinus">
            <a:avLst>
              <a:gd fmla="val 23520" name="adj1"/>
            </a:avLst>
          </a:prstGeom>
          <a:solidFill>
            <a:srgbClr val="BEB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a:solidFill>
                <a:schemeClr val="lt1"/>
              </a:solidFill>
              <a:latin typeface="Gulim"/>
              <a:ea typeface="Gulim"/>
              <a:cs typeface="Gulim"/>
              <a:sym typeface="Gulim"/>
            </a:endParaRPr>
          </a:p>
        </p:txBody>
      </p:sp>
      <p:sp>
        <p:nvSpPr>
          <p:cNvPr id="159" name="Google Shape;159;p6"/>
          <p:cNvSpPr/>
          <p:nvPr/>
        </p:nvSpPr>
        <p:spPr>
          <a:xfrm>
            <a:off x="2395538" y="1628775"/>
            <a:ext cx="9072563" cy="7010400"/>
          </a:xfrm>
          <a:prstGeom prst="blockArc">
            <a:avLst>
              <a:gd fmla="val 10800000" name="adj1"/>
              <a:gd fmla="val 18348" name="adj2"/>
              <a:gd fmla="val 878" name="adj3"/>
            </a:avLst>
          </a:prstGeom>
          <a:gradFill>
            <a:gsLst>
              <a:gs pos="0">
                <a:srgbClr val="A5A5A5"/>
              </a:gs>
              <a:gs pos="48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160" name="Google Shape;160;p6"/>
          <p:cNvSpPr/>
          <p:nvPr/>
        </p:nvSpPr>
        <p:spPr>
          <a:xfrm>
            <a:off x="6055995" y="1034415"/>
            <a:ext cx="1752600" cy="1752600"/>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61" name="Google Shape;161;p6"/>
          <p:cNvSpPr/>
          <p:nvPr/>
        </p:nvSpPr>
        <p:spPr>
          <a:xfrm>
            <a:off x="6157595" y="1136015"/>
            <a:ext cx="1549400" cy="15494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62" name="Google Shape;162;p6"/>
          <p:cNvSpPr/>
          <p:nvPr/>
        </p:nvSpPr>
        <p:spPr>
          <a:xfrm>
            <a:off x="6240145" y="1218565"/>
            <a:ext cx="1384300" cy="1384300"/>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63" name="Google Shape;163;p6"/>
          <p:cNvSpPr/>
          <p:nvPr/>
        </p:nvSpPr>
        <p:spPr>
          <a:xfrm>
            <a:off x="2887663" y="1517015"/>
            <a:ext cx="1752600" cy="1752600"/>
          </a:xfrm>
          <a:prstGeom prst="ellipse">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64" name="Google Shape;164;p6"/>
          <p:cNvSpPr/>
          <p:nvPr/>
        </p:nvSpPr>
        <p:spPr>
          <a:xfrm>
            <a:off x="2989263" y="1618615"/>
            <a:ext cx="1549400" cy="15494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65" name="Google Shape;165;p6"/>
          <p:cNvSpPr/>
          <p:nvPr/>
        </p:nvSpPr>
        <p:spPr>
          <a:xfrm>
            <a:off x="3071813" y="1701165"/>
            <a:ext cx="1384300" cy="1384300"/>
          </a:xfrm>
          <a:prstGeom prst="ellipse">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66" name="Google Shape;166;p6"/>
          <p:cNvSpPr/>
          <p:nvPr/>
        </p:nvSpPr>
        <p:spPr>
          <a:xfrm>
            <a:off x="9152255" y="1732915"/>
            <a:ext cx="1752600" cy="175260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67" name="Google Shape;167;p6"/>
          <p:cNvSpPr/>
          <p:nvPr/>
        </p:nvSpPr>
        <p:spPr>
          <a:xfrm>
            <a:off x="9253855" y="1834515"/>
            <a:ext cx="1549400" cy="15494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68" name="Google Shape;168;p6"/>
          <p:cNvSpPr/>
          <p:nvPr/>
        </p:nvSpPr>
        <p:spPr>
          <a:xfrm>
            <a:off x="9336405" y="1917065"/>
            <a:ext cx="1384300" cy="138430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169" name="Google Shape;169;p6"/>
          <p:cNvSpPr/>
          <p:nvPr/>
        </p:nvSpPr>
        <p:spPr>
          <a:xfrm>
            <a:off x="5728970" y="1724978"/>
            <a:ext cx="240665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Black"/>
              <a:buNone/>
            </a:pPr>
            <a:r>
              <a:rPr b="1" i="0" lang="en-US" sz="1400" u="none" cap="none" strike="noStrike">
                <a:solidFill>
                  <a:schemeClr val="lt1"/>
                </a:solidFill>
                <a:latin typeface="Arial Black"/>
                <a:ea typeface="Arial Black"/>
                <a:cs typeface="Arial Black"/>
                <a:sym typeface="Arial Black"/>
              </a:rPr>
              <a:t>CATEGORICAL</a:t>
            </a:r>
            <a:endParaRPr b="1" i="0" sz="1400" u="none" cap="none" strike="noStrike">
              <a:solidFill>
                <a:schemeClr val="lt1"/>
              </a:solidFill>
              <a:latin typeface="Arial Black"/>
              <a:ea typeface="Arial Black"/>
              <a:cs typeface="Arial Black"/>
              <a:sym typeface="Arial Black"/>
            </a:endParaRPr>
          </a:p>
        </p:txBody>
      </p:sp>
      <p:sp>
        <p:nvSpPr>
          <p:cNvPr descr="#clear#" id="170" name="Google Shape;170;p6"/>
          <p:cNvSpPr/>
          <p:nvPr/>
        </p:nvSpPr>
        <p:spPr>
          <a:xfrm>
            <a:off x="8829993" y="2436178"/>
            <a:ext cx="240665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Black"/>
              <a:buNone/>
            </a:pPr>
            <a:r>
              <a:rPr b="1" i="0" lang="en-US" sz="1400" u="none" cap="none" strike="noStrike">
                <a:solidFill>
                  <a:schemeClr val="lt1"/>
                </a:solidFill>
                <a:latin typeface="Arial Black"/>
                <a:ea typeface="Arial Black"/>
                <a:cs typeface="Arial Black"/>
                <a:sym typeface="Arial Black"/>
              </a:rPr>
              <a:t>CONTINUOUS</a:t>
            </a:r>
            <a:endParaRPr b="1" i="0" sz="1400" u="none" cap="none" strike="noStrike">
              <a:solidFill>
                <a:schemeClr val="lt1"/>
              </a:solidFill>
              <a:latin typeface="Arial Black"/>
              <a:ea typeface="Arial Black"/>
              <a:cs typeface="Arial Black"/>
              <a:sym typeface="Arial Black"/>
            </a:endParaRPr>
          </a:p>
        </p:txBody>
      </p:sp>
      <p:sp>
        <p:nvSpPr>
          <p:cNvPr descr="#clear#" id="171" name="Google Shape;171;p6"/>
          <p:cNvSpPr/>
          <p:nvPr/>
        </p:nvSpPr>
        <p:spPr>
          <a:xfrm>
            <a:off x="2546350" y="2220278"/>
            <a:ext cx="2406650" cy="3371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Arial Black"/>
              <a:buNone/>
            </a:pPr>
            <a:r>
              <a:rPr b="1" i="0" lang="en-US" sz="1600" u="none" cap="none" strike="noStrike">
                <a:solidFill>
                  <a:schemeClr val="lt1"/>
                </a:solidFill>
                <a:latin typeface="Arial Black"/>
                <a:ea typeface="Arial Black"/>
                <a:cs typeface="Arial Black"/>
                <a:sym typeface="Arial Black"/>
              </a:rPr>
              <a:t>D</a:t>
            </a:r>
            <a:r>
              <a:rPr b="1" lang="en-US" sz="1600">
                <a:solidFill>
                  <a:schemeClr val="lt1"/>
                </a:solidFill>
                <a:latin typeface="Arial Black"/>
                <a:ea typeface="Arial Black"/>
                <a:cs typeface="Arial Black"/>
                <a:sym typeface="Arial Black"/>
              </a:rPr>
              <a:t>I</a:t>
            </a:r>
            <a:r>
              <a:rPr b="1" i="0" lang="en-US" sz="1600" u="none" cap="none" strike="noStrike">
                <a:solidFill>
                  <a:schemeClr val="lt1"/>
                </a:solidFill>
                <a:latin typeface="Arial Black"/>
                <a:ea typeface="Arial Black"/>
                <a:cs typeface="Arial Black"/>
                <a:sym typeface="Arial Black"/>
              </a:rPr>
              <a:t>SCRETE</a:t>
            </a:r>
            <a:endParaRPr b="1" i="0" sz="1600" u="none" cap="none" strike="noStrike">
              <a:solidFill>
                <a:schemeClr val="lt1"/>
              </a:solidFill>
              <a:latin typeface="Arial Black"/>
              <a:ea typeface="Arial Black"/>
              <a:cs typeface="Arial Black"/>
              <a:sym typeface="Arial Black"/>
            </a:endParaRPr>
          </a:p>
        </p:txBody>
      </p:sp>
      <p:graphicFrame>
        <p:nvGraphicFramePr>
          <p:cNvPr id="172" name="Google Shape;172;p6"/>
          <p:cNvGraphicFramePr/>
          <p:nvPr/>
        </p:nvGraphicFramePr>
        <p:xfrm>
          <a:off x="9152255" y="3789045"/>
          <a:ext cx="3000000" cy="3000000"/>
        </p:xfrm>
        <a:graphic>
          <a:graphicData uri="http://schemas.openxmlformats.org/drawingml/2006/table">
            <a:tbl>
              <a:tblPr bandRow="1" firstRow="1">
                <a:noFill/>
                <a:tableStyleId>{A52A801C-FA06-4E06-B793-C7B95A310667}</a:tableStyleId>
              </a:tblPr>
              <a:tblGrid>
                <a:gridCol w="2165350"/>
              </a:tblGrid>
              <a:tr h="561975">
                <a:tc>
                  <a:txBody>
                    <a:bodyPr/>
                    <a:lstStyle/>
                    <a:p>
                      <a:pPr indent="-342900" lvl="0" marL="342900" marR="0" rtl="0" algn="l">
                        <a:spcBef>
                          <a:spcPts val="0"/>
                        </a:spcBef>
                        <a:spcAft>
                          <a:spcPts val="0"/>
                        </a:spcAft>
                        <a:buClr>
                          <a:srgbClr val="000000"/>
                        </a:buClr>
                        <a:buSzPts val="2000"/>
                        <a:buFont typeface="Arial"/>
                        <a:buChar char="•"/>
                      </a:pPr>
                      <a:r>
                        <a:rPr b="1" lang="en-US" sz="2000" u="none" cap="none" strike="noStrike">
                          <a:solidFill>
                            <a:srgbClr val="000000"/>
                          </a:solidFill>
                          <a:latin typeface="Calibri"/>
                          <a:ea typeface="Calibri"/>
                          <a:cs typeface="Calibri"/>
                          <a:sym typeface="Calibri"/>
                        </a:rPr>
                        <a:t>Location</a:t>
                      </a:r>
                      <a:endParaRPr b="1" sz="2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bl>
          </a:graphicData>
        </a:graphic>
      </p:graphicFrame>
      <p:sp>
        <p:nvSpPr>
          <p:cNvPr id="173" name="Google Shape;173;p6"/>
          <p:cNvSpPr txBox="1"/>
          <p:nvPr/>
        </p:nvSpPr>
        <p:spPr>
          <a:xfrm>
            <a:off x="551815" y="116840"/>
            <a:ext cx="7926070"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i="0" lang="en-US" sz="3600" u="none">
                <a:solidFill>
                  <a:schemeClr val="dk1"/>
                </a:solidFill>
                <a:latin typeface="Malgun Gothic"/>
                <a:ea typeface="Malgun Gothic"/>
                <a:cs typeface="Malgun Gothic"/>
                <a:sym typeface="Malgun Gothic"/>
              </a:rPr>
              <a:t>Categorical Attributes</a:t>
            </a:r>
            <a:endParaRPr b="1" i="0" sz="3600" u="none">
              <a:solidFill>
                <a:schemeClr val="dk1"/>
              </a:solidFill>
              <a:latin typeface="Malgun Gothic"/>
              <a:ea typeface="Malgun Gothic"/>
              <a:cs typeface="Malgun Gothic"/>
              <a:sym typeface="Malgun Gothic"/>
            </a:endParaRPr>
          </a:p>
        </p:txBody>
      </p:sp>
      <p:sp>
        <p:nvSpPr>
          <p:cNvPr id="174" name="Google Shape;174;p6"/>
          <p:cNvSpPr/>
          <p:nvPr/>
        </p:nvSpPr>
        <p:spPr>
          <a:xfrm>
            <a:off x="6128385" y="3100705"/>
            <a:ext cx="1752600" cy="175260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75" name="Google Shape;175;p6"/>
          <p:cNvSpPr/>
          <p:nvPr/>
        </p:nvSpPr>
        <p:spPr>
          <a:xfrm>
            <a:off x="6229985" y="3202305"/>
            <a:ext cx="1549400" cy="15494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76" name="Google Shape;176;p6"/>
          <p:cNvSpPr/>
          <p:nvPr/>
        </p:nvSpPr>
        <p:spPr>
          <a:xfrm>
            <a:off x="6312535" y="3284855"/>
            <a:ext cx="1384300" cy="138430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177" name="Google Shape;177;p6"/>
          <p:cNvSpPr/>
          <p:nvPr/>
        </p:nvSpPr>
        <p:spPr>
          <a:xfrm>
            <a:off x="5806123" y="3803968"/>
            <a:ext cx="240665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Black"/>
              <a:buNone/>
            </a:pPr>
            <a:r>
              <a:rPr b="1" i="0" lang="en-US" sz="1400" u="none" cap="none" strike="noStrike">
                <a:solidFill>
                  <a:schemeClr val="lt1"/>
                </a:solidFill>
                <a:latin typeface="Arial Black"/>
                <a:ea typeface="Arial Black"/>
                <a:cs typeface="Arial Black"/>
                <a:sym typeface="Arial Black"/>
              </a:rPr>
              <a:t>CONTINUOUS</a:t>
            </a:r>
            <a:endParaRPr b="1" i="0" sz="1400" u="none" cap="none" strike="noStrike">
              <a:solidFill>
                <a:schemeClr val="lt1"/>
              </a:solidFill>
              <a:latin typeface="Arial Black"/>
              <a:ea typeface="Arial Black"/>
              <a:cs typeface="Arial Black"/>
              <a:sym typeface="Arial Black"/>
            </a:endParaRPr>
          </a:p>
        </p:txBody>
      </p:sp>
      <p:pic>
        <p:nvPicPr>
          <p:cNvPr descr="map (3).png" id="178" name="Google Shape;178;p6"/>
          <p:cNvPicPr preferRelativeResize="0"/>
          <p:nvPr/>
        </p:nvPicPr>
        <p:blipFill rotWithShape="1">
          <a:blip r:embed="rId3">
            <a:alphaModFix/>
          </a:blip>
          <a:srcRect b="0" l="32253" r="0" t="22444"/>
          <a:stretch/>
        </p:blipFill>
        <p:spPr>
          <a:xfrm>
            <a:off x="0" y="833775"/>
            <a:ext cx="12192000" cy="4888526"/>
          </a:xfrm>
          <a:prstGeom prst="rect">
            <a:avLst/>
          </a:prstGeom>
          <a:noFill/>
          <a:ln>
            <a:noFill/>
          </a:ln>
        </p:spPr>
      </p:pic>
      <p:graphicFrame>
        <p:nvGraphicFramePr>
          <p:cNvPr id="179" name="Google Shape;179;p6"/>
          <p:cNvGraphicFramePr/>
          <p:nvPr/>
        </p:nvGraphicFramePr>
        <p:xfrm>
          <a:off x="1127760" y="2708910"/>
          <a:ext cx="3000000" cy="3000000"/>
        </p:xfrm>
        <a:graphic>
          <a:graphicData uri="http://schemas.openxmlformats.org/drawingml/2006/table">
            <a:tbl>
              <a:tblPr bandRow="1" firstRow="1">
                <a:noFill/>
                <a:tableStyleId>{A52A801C-FA06-4E06-B793-C7B95A310667}</a:tableStyleId>
              </a:tblPr>
              <a:tblGrid>
                <a:gridCol w="1849750"/>
              </a:tblGrid>
              <a:tr h="289550">
                <a:tc>
                  <a:txBody>
                    <a:bodyPr/>
                    <a:lstStyle/>
                    <a:p>
                      <a:pPr indent="-171450" lvl="0" marL="171450" marR="0" rtl="0" algn="l">
                        <a:spcBef>
                          <a:spcPts val="0"/>
                        </a:spcBef>
                        <a:spcAft>
                          <a:spcPts val="0"/>
                        </a:spcAft>
                        <a:buClr>
                          <a:srgbClr val="000000"/>
                        </a:buClr>
                        <a:buSzPts val="1800"/>
                        <a:buFont typeface="Arial"/>
                        <a:buChar char="•"/>
                      </a:pPr>
                      <a:r>
                        <a:rPr b="1" lang="en-US" sz="1800" u="none" cap="none" strike="noStrike">
                          <a:solidFill>
                            <a:srgbClr val="000000"/>
                          </a:solidFill>
                          <a:latin typeface="Calibri"/>
                          <a:ea typeface="Calibri"/>
                          <a:cs typeface="Calibri"/>
                          <a:sym typeface="Calibri"/>
                        </a:rPr>
                        <a:t>New/Resale</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289550">
                <a:tc>
                  <a:txBody>
                    <a:bodyPr/>
                    <a:lstStyle/>
                    <a:p>
                      <a:pPr indent="-171450" lvl="0" marL="171450" marR="0" rtl="0" algn="l">
                        <a:spcBef>
                          <a:spcPts val="0"/>
                        </a:spcBef>
                        <a:spcAft>
                          <a:spcPts val="0"/>
                        </a:spcAft>
                        <a:buClr>
                          <a:srgbClr val="000000"/>
                        </a:buClr>
                        <a:buSzPts val="1800"/>
                        <a:buFont typeface="Arial"/>
                        <a:buChar char="•"/>
                      </a:pPr>
                      <a:r>
                        <a:rPr b="1" lang="en-US" sz="1800">
                          <a:solidFill>
                            <a:srgbClr val="000000"/>
                          </a:solidFill>
                          <a:latin typeface="Calibri"/>
                          <a:ea typeface="Calibri"/>
                          <a:cs typeface="Calibri"/>
                          <a:sym typeface="Calibri"/>
                        </a:rPr>
                        <a:t>Gymnasium</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289550">
                <a:tc>
                  <a:txBody>
                    <a:bodyPr/>
                    <a:lstStyle/>
                    <a:p>
                      <a:pPr indent="-171450" lvl="0" marL="171450" marR="0" rtl="0" algn="l">
                        <a:spcBef>
                          <a:spcPts val="0"/>
                        </a:spcBef>
                        <a:spcAft>
                          <a:spcPts val="0"/>
                        </a:spcAft>
                        <a:buClr>
                          <a:srgbClr val="000000"/>
                        </a:buClr>
                        <a:buSzPts val="1800"/>
                        <a:buFont typeface="Arial"/>
                        <a:buChar char="•"/>
                      </a:pPr>
                      <a:r>
                        <a:rPr b="1" lang="en-US" sz="1800" u="none" cap="none" strike="noStrike">
                          <a:solidFill>
                            <a:srgbClr val="000000"/>
                          </a:solidFill>
                          <a:latin typeface="Calibri"/>
                          <a:ea typeface="Calibri"/>
                          <a:cs typeface="Calibri"/>
                          <a:sym typeface="Calibri"/>
                        </a:rPr>
                        <a:t>Car Parking</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289550">
                <a:tc>
                  <a:txBody>
                    <a:bodyPr/>
                    <a:lstStyle/>
                    <a:p>
                      <a:pPr indent="-171450" lvl="0" marL="171450" marR="0" rtl="0" algn="l">
                        <a:spcBef>
                          <a:spcPts val="0"/>
                        </a:spcBef>
                        <a:spcAft>
                          <a:spcPts val="0"/>
                        </a:spcAft>
                        <a:buClr>
                          <a:srgbClr val="000000"/>
                        </a:buClr>
                        <a:buSzPts val="1800"/>
                        <a:buFont typeface="Arial"/>
                        <a:buChar char="•"/>
                      </a:pPr>
                      <a:r>
                        <a:rPr b="1" lang="en-US" sz="1800" u="none" cap="none" strike="noStrike">
                          <a:solidFill>
                            <a:srgbClr val="000000"/>
                          </a:solidFill>
                          <a:latin typeface="Calibri"/>
                          <a:ea typeface="Calibri"/>
                          <a:cs typeface="Calibri"/>
                          <a:sym typeface="Calibri"/>
                        </a:rPr>
                        <a:t>Maintenance</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289550">
                <a:tc>
                  <a:txBody>
                    <a:bodyPr/>
                    <a:lstStyle/>
                    <a:p>
                      <a:pPr indent="-171450" lvl="0" marL="171450" marR="0" rtl="0" algn="l">
                        <a:spcBef>
                          <a:spcPts val="0"/>
                        </a:spcBef>
                        <a:spcAft>
                          <a:spcPts val="0"/>
                        </a:spcAft>
                        <a:buClr>
                          <a:srgbClr val="000000"/>
                        </a:buClr>
                        <a:buSzPts val="1800"/>
                        <a:buFont typeface="Arial"/>
                        <a:buChar char="•"/>
                      </a:pPr>
                      <a:r>
                        <a:rPr b="1" lang="en-US" sz="1800" u="none" cap="none" strike="noStrike">
                          <a:solidFill>
                            <a:srgbClr val="000000"/>
                          </a:solidFill>
                          <a:latin typeface="Calibri"/>
                          <a:ea typeface="Calibri"/>
                          <a:cs typeface="Calibri"/>
                          <a:sym typeface="Calibri"/>
                        </a:rPr>
                        <a:t>24x7 Security</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289550">
                <a:tc>
                  <a:txBody>
                    <a:bodyPr/>
                    <a:lstStyle/>
                    <a:p>
                      <a:pPr indent="-171450" lvl="0" marL="171450" marR="0" rtl="0" algn="l">
                        <a:spcBef>
                          <a:spcPts val="0"/>
                        </a:spcBef>
                        <a:spcAft>
                          <a:spcPts val="0"/>
                        </a:spcAft>
                        <a:buClr>
                          <a:srgbClr val="000000"/>
                        </a:buClr>
                        <a:buSzPts val="1800"/>
                        <a:buFont typeface="Arial"/>
                        <a:buChar char="•"/>
                      </a:pPr>
                      <a:r>
                        <a:rPr b="1" lang="en-US" sz="1800" u="none" cap="none" strike="noStrike">
                          <a:solidFill>
                            <a:srgbClr val="000000"/>
                          </a:solidFill>
                          <a:latin typeface="Calibri"/>
                          <a:ea typeface="Calibri"/>
                          <a:cs typeface="Calibri"/>
                          <a:sym typeface="Calibri"/>
                        </a:rPr>
                        <a:t>Club House</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289550">
                <a:tc>
                  <a:txBody>
                    <a:bodyPr/>
                    <a:lstStyle/>
                    <a:p>
                      <a:pPr indent="-171450" lvl="0" marL="171450" marR="0" rtl="0" algn="l">
                        <a:spcBef>
                          <a:spcPts val="0"/>
                        </a:spcBef>
                        <a:spcAft>
                          <a:spcPts val="0"/>
                        </a:spcAft>
                        <a:buClr>
                          <a:srgbClr val="000000"/>
                        </a:buClr>
                        <a:buSzPts val="1800"/>
                        <a:buFont typeface="Arial"/>
                        <a:buChar char="•"/>
                      </a:pPr>
                      <a:r>
                        <a:rPr b="1" lang="en-US" sz="1800" u="none" cap="none" strike="noStrike">
                          <a:solidFill>
                            <a:srgbClr val="000000"/>
                          </a:solidFill>
                          <a:latin typeface="Calibri"/>
                          <a:ea typeface="Calibri"/>
                          <a:cs typeface="Calibri"/>
                          <a:sym typeface="Calibri"/>
                        </a:rPr>
                        <a:t>Intercom</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289550">
                <a:tc>
                  <a:txBody>
                    <a:bodyPr/>
                    <a:lstStyle/>
                    <a:p>
                      <a:pPr indent="-171450" lvl="0" marL="171450" marR="0" rtl="0" algn="l">
                        <a:spcBef>
                          <a:spcPts val="0"/>
                        </a:spcBef>
                        <a:spcAft>
                          <a:spcPts val="0"/>
                        </a:spcAft>
                        <a:buClr>
                          <a:srgbClr val="000000"/>
                        </a:buClr>
                        <a:buSzPts val="1800"/>
                        <a:buFont typeface="Arial"/>
                        <a:buChar char="•"/>
                      </a:pPr>
                      <a:r>
                        <a:rPr b="1" lang="en-US" sz="1800" u="none" cap="none" strike="noStrike">
                          <a:solidFill>
                            <a:srgbClr val="000000"/>
                          </a:solidFill>
                          <a:latin typeface="Calibri"/>
                          <a:ea typeface="Calibri"/>
                          <a:cs typeface="Calibri"/>
                          <a:sym typeface="Calibri"/>
                        </a:rPr>
                        <a:t>Landscaped</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289550">
                <a:tc>
                  <a:txBody>
                    <a:bodyPr/>
                    <a:lstStyle/>
                    <a:p>
                      <a:pPr indent="-171450" lvl="0" marL="171450" marR="0" rtl="0" algn="l">
                        <a:spcBef>
                          <a:spcPts val="0"/>
                        </a:spcBef>
                        <a:spcAft>
                          <a:spcPts val="0"/>
                        </a:spcAft>
                        <a:buClr>
                          <a:srgbClr val="000000"/>
                        </a:buClr>
                        <a:buSzPts val="1800"/>
                        <a:buFont typeface="Arial"/>
                        <a:buChar char="•"/>
                      </a:pPr>
                      <a:r>
                        <a:rPr b="1" lang="en-US" sz="1800" u="none" cap="none" strike="noStrike">
                          <a:solidFill>
                            <a:srgbClr val="000000"/>
                          </a:solidFill>
                          <a:latin typeface="Calibri"/>
                          <a:ea typeface="Calibri"/>
                          <a:cs typeface="Calibri"/>
                          <a:sym typeface="Calibri"/>
                        </a:rPr>
                        <a:t>Indoor Games</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289550">
                <a:tc>
                  <a:txBody>
                    <a:bodyPr/>
                    <a:lstStyle/>
                    <a:p>
                      <a:pPr indent="-171450" lvl="0" marL="171450" marR="0" rtl="0" algn="l">
                        <a:spcBef>
                          <a:spcPts val="0"/>
                        </a:spcBef>
                        <a:spcAft>
                          <a:spcPts val="0"/>
                        </a:spcAft>
                        <a:buClr>
                          <a:srgbClr val="000000"/>
                        </a:buClr>
                        <a:buSzPts val="1800"/>
                        <a:buFont typeface="Arial"/>
                        <a:buChar char="•"/>
                      </a:pPr>
                      <a:r>
                        <a:rPr b="1" lang="en-US" sz="1800" u="none" cap="none" strike="noStrike">
                          <a:solidFill>
                            <a:srgbClr val="000000"/>
                          </a:solidFill>
                          <a:latin typeface="Calibri"/>
                          <a:ea typeface="Calibri"/>
                          <a:cs typeface="Calibri"/>
                          <a:sym typeface="Calibri"/>
                        </a:rPr>
                        <a:t>Gas Connection</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289550">
                <a:tc>
                  <a:txBody>
                    <a:bodyPr/>
                    <a:lstStyle/>
                    <a:p>
                      <a:pPr indent="-171450" lvl="0" marL="171450" marR="0" rtl="0" algn="l">
                        <a:spcBef>
                          <a:spcPts val="0"/>
                        </a:spcBef>
                        <a:spcAft>
                          <a:spcPts val="0"/>
                        </a:spcAft>
                        <a:buClr>
                          <a:srgbClr val="000000"/>
                        </a:buClr>
                        <a:buSzPts val="1800"/>
                        <a:buFont typeface="Arial"/>
                        <a:buChar char="•"/>
                      </a:pPr>
                      <a:r>
                        <a:rPr b="1" lang="en-US" sz="1800" u="none" cap="none" strike="noStrike">
                          <a:solidFill>
                            <a:srgbClr val="000000"/>
                          </a:solidFill>
                          <a:latin typeface="Calibri"/>
                          <a:ea typeface="Calibri"/>
                          <a:cs typeface="Calibri"/>
                          <a:sym typeface="Calibri"/>
                        </a:rPr>
                        <a:t>Jogging Track</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289550">
                <a:tc>
                  <a:txBody>
                    <a:bodyPr/>
                    <a:lstStyle/>
                    <a:p>
                      <a:pPr indent="-171450" lvl="0" marL="171450" marR="0" rtl="0" algn="l">
                        <a:spcBef>
                          <a:spcPts val="0"/>
                        </a:spcBef>
                        <a:spcAft>
                          <a:spcPts val="0"/>
                        </a:spcAft>
                        <a:buClr>
                          <a:srgbClr val="000000"/>
                        </a:buClr>
                        <a:buSzPts val="1800"/>
                        <a:buFont typeface="Arial"/>
                        <a:buChar char="•"/>
                      </a:pPr>
                      <a:r>
                        <a:rPr b="1" lang="en-US" sz="1800" u="none" cap="none" strike="noStrike">
                          <a:solidFill>
                            <a:srgbClr val="000000"/>
                          </a:solidFill>
                          <a:latin typeface="Calibri"/>
                          <a:ea typeface="Calibri"/>
                          <a:cs typeface="Calibri"/>
                          <a:sym typeface="Calibri"/>
                        </a:rPr>
                        <a:t>Swimming Pool</a:t>
                      </a:r>
                      <a:endParaRPr b="1" sz="18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bl>
          </a:graphicData>
        </a:graphic>
      </p:graphicFrame>
      <p:pic>
        <p:nvPicPr>
          <p:cNvPr descr="locatiokn" id="180" name="Google Shape;180;p6"/>
          <p:cNvPicPr preferRelativeResize="0"/>
          <p:nvPr/>
        </p:nvPicPr>
        <p:blipFill rotWithShape="1">
          <a:blip r:embed="rId5">
            <a:alphaModFix/>
          </a:blip>
          <a:srcRect b="0" l="22270" r="24818" t="0"/>
          <a:stretch/>
        </p:blipFill>
        <p:spPr>
          <a:xfrm rot="-1380000">
            <a:off x="9645650" y="4805045"/>
            <a:ext cx="1070238" cy="1432560"/>
          </a:xfrm>
          <a:prstGeom prst="rect">
            <a:avLst/>
          </a:prstGeom>
          <a:noFill/>
          <a:ln>
            <a:noFill/>
          </a:ln>
        </p:spPr>
      </p:pic>
      <p:pic>
        <p:nvPicPr>
          <p:cNvPr descr="maintain" id="181" name="Google Shape;181;p6"/>
          <p:cNvPicPr preferRelativeResize="0"/>
          <p:nvPr/>
        </p:nvPicPr>
        <p:blipFill rotWithShape="1">
          <a:blip r:embed="rId6">
            <a:alphaModFix/>
          </a:blip>
          <a:srcRect b="8802" l="0" r="0" t="0"/>
          <a:stretch/>
        </p:blipFill>
        <p:spPr>
          <a:xfrm rot="-1080000">
            <a:off x="3301365" y="3644900"/>
            <a:ext cx="1371600" cy="1355090"/>
          </a:xfrm>
          <a:prstGeom prst="rect">
            <a:avLst/>
          </a:prstGeom>
          <a:noFill/>
          <a:ln>
            <a:noFill/>
          </a:ln>
        </p:spPr>
      </p:pic>
      <p:pic>
        <p:nvPicPr>
          <p:cNvPr descr="park" id="182" name="Google Shape;182;p6"/>
          <p:cNvPicPr preferRelativeResize="0"/>
          <p:nvPr/>
        </p:nvPicPr>
        <p:blipFill rotWithShape="1">
          <a:blip r:embed="rId7">
            <a:alphaModFix/>
          </a:blip>
          <a:srcRect b="0" l="0" r="0" t="0"/>
          <a:stretch/>
        </p:blipFill>
        <p:spPr>
          <a:xfrm rot="1440000">
            <a:off x="3509010" y="4946650"/>
            <a:ext cx="1383665" cy="1383665"/>
          </a:xfrm>
          <a:prstGeom prst="rect">
            <a:avLst/>
          </a:prstGeom>
          <a:noFill/>
          <a:ln>
            <a:noFill/>
          </a:ln>
        </p:spPr>
      </p:pic>
      <p:pic>
        <p:nvPicPr>
          <p:cNvPr descr="customer-service-support-247-blue-icon-transparent-background-21635329985azp9yzmhtl" id="183" name="Google Shape;183;p6"/>
          <p:cNvPicPr preferRelativeResize="0"/>
          <p:nvPr/>
        </p:nvPicPr>
        <p:blipFill rotWithShape="1">
          <a:blip r:embed="rId8">
            <a:alphaModFix/>
          </a:blip>
          <a:srcRect b="0" l="0" r="0" t="0"/>
          <a:stretch/>
        </p:blipFill>
        <p:spPr>
          <a:xfrm rot="1740000">
            <a:off x="4531360" y="3964940"/>
            <a:ext cx="1325245" cy="1163320"/>
          </a:xfrm>
          <a:prstGeom prst="rect">
            <a:avLst/>
          </a:prstGeom>
          <a:noFill/>
          <a:ln>
            <a:noFill/>
          </a:ln>
        </p:spPr>
      </p:pic>
      <p:pic>
        <p:nvPicPr>
          <p:cNvPr descr="lub" id="184" name="Google Shape;184;p6"/>
          <p:cNvPicPr preferRelativeResize="0"/>
          <p:nvPr/>
        </p:nvPicPr>
        <p:blipFill rotWithShape="1">
          <a:blip r:embed="rId9">
            <a:alphaModFix/>
          </a:blip>
          <a:srcRect b="23856" l="24190" r="19174" t="18598"/>
          <a:stretch/>
        </p:blipFill>
        <p:spPr>
          <a:xfrm rot="480000">
            <a:off x="4290060" y="3056255"/>
            <a:ext cx="932180" cy="1021715"/>
          </a:xfrm>
          <a:prstGeom prst="rect">
            <a:avLst/>
          </a:prstGeom>
          <a:noFill/>
          <a:ln>
            <a:noFill/>
          </a:ln>
        </p:spPr>
      </p:pic>
      <p:pic>
        <p:nvPicPr>
          <p:cNvPr descr="inn" id="185" name="Google Shape;185;p6"/>
          <p:cNvPicPr preferRelativeResize="0"/>
          <p:nvPr/>
        </p:nvPicPr>
        <p:blipFill rotWithShape="1">
          <a:blip r:embed="rId10">
            <a:alphaModFix/>
          </a:blip>
          <a:srcRect b="0" l="0" r="0" t="0"/>
          <a:stretch/>
        </p:blipFill>
        <p:spPr>
          <a:xfrm rot="-1140000">
            <a:off x="6167755" y="5085080"/>
            <a:ext cx="1372235" cy="1283970"/>
          </a:xfrm>
          <a:prstGeom prst="rect">
            <a:avLst/>
          </a:prstGeom>
          <a:noFill/>
          <a:ln>
            <a:noFill/>
          </a:ln>
        </p:spPr>
      </p:pic>
      <p:pic>
        <p:nvPicPr>
          <p:cNvPr descr="track" id="186" name="Google Shape;186;p6"/>
          <p:cNvPicPr preferRelativeResize="0"/>
          <p:nvPr/>
        </p:nvPicPr>
        <p:blipFill rotWithShape="1">
          <a:blip r:embed="rId11">
            <a:alphaModFix/>
          </a:blip>
          <a:srcRect b="0" l="0" r="0" t="0"/>
          <a:stretch/>
        </p:blipFill>
        <p:spPr>
          <a:xfrm rot="-600000">
            <a:off x="7980045" y="4439920"/>
            <a:ext cx="1123315" cy="1123315"/>
          </a:xfrm>
          <a:prstGeom prst="rect">
            <a:avLst/>
          </a:prstGeom>
          <a:noFill/>
          <a:ln>
            <a:noFill/>
          </a:ln>
        </p:spPr>
      </p:pic>
      <p:pic>
        <p:nvPicPr>
          <p:cNvPr id="187" name="Google Shape;187;p6"/>
          <p:cNvPicPr preferRelativeResize="0"/>
          <p:nvPr/>
        </p:nvPicPr>
        <p:blipFill rotWithShape="1">
          <a:blip r:embed="rId12">
            <a:alphaModFix/>
          </a:blip>
          <a:srcRect b="0" l="0" r="0" t="0"/>
          <a:stretch/>
        </p:blipFill>
        <p:spPr>
          <a:xfrm>
            <a:off x="7967980" y="5452745"/>
            <a:ext cx="1807210" cy="10356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7"/>
          <p:cNvSpPr/>
          <p:nvPr/>
        </p:nvSpPr>
        <p:spPr>
          <a:xfrm>
            <a:off x="8832850" y="3141345"/>
            <a:ext cx="75565" cy="2303780"/>
          </a:xfrm>
          <a:prstGeom prst="mathMinus">
            <a:avLst>
              <a:gd fmla="val 23520" name="adj1"/>
            </a:avLst>
          </a:prstGeom>
          <a:solidFill>
            <a:srgbClr val="BEB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a:solidFill>
                <a:schemeClr val="lt1"/>
              </a:solidFill>
              <a:latin typeface="Gulim"/>
              <a:ea typeface="Gulim"/>
              <a:cs typeface="Gulim"/>
              <a:sym typeface="Gulim"/>
            </a:endParaRPr>
          </a:p>
        </p:txBody>
      </p:sp>
      <p:sp>
        <p:nvSpPr>
          <p:cNvPr id="193" name="Google Shape;193;p7"/>
          <p:cNvSpPr/>
          <p:nvPr/>
        </p:nvSpPr>
        <p:spPr>
          <a:xfrm>
            <a:off x="3288030" y="2637155"/>
            <a:ext cx="75565" cy="3168650"/>
          </a:xfrm>
          <a:prstGeom prst="mathMinus">
            <a:avLst>
              <a:gd fmla="val 23520" name="adj1"/>
            </a:avLst>
          </a:prstGeom>
          <a:solidFill>
            <a:srgbClr val="BEB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ulim"/>
              <a:buNone/>
            </a:pPr>
            <a:r>
              <a:t/>
            </a:r>
            <a:endParaRPr b="0" i="0" sz="1800" u="none">
              <a:solidFill>
                <a:schemeClr val="lt1"/>
              </a:solidFill>
              <a:latin typeface="Gulim"/>
              <a:ea typeface="Gulim"/>
              <a:cs typeface="Gulim"/>
              <a:sym typeface="Gulim"/>
            </a:endParaRPr>
          </a:p>
        </p:txBody>
      </p:sp>
      <p:pic>
        <p:nvPicPr>
          <p:cNvPr descr="map (3).png" id="194" name="Google Shape;194;p7"/>
          <p:cNvPicPr preferRelativeResize="0"/>
          <p:nvPr/>
        </p:nvPicPr>
        <p:blipFill rotWithShape="1">
          <a:blip r:embed="rId3">
            <a:alphaModFix/>
          </a:blip>
          <a:srcRect b="0" l="0" r="0" t="0"/>
          <a:stretch/>
        </p:blipFill>
        <p:spPr>
          <a:xfrm>
            <a:off x="2163763" y="2276475"/>
            <a:ext cx="7864475" cy="4237038"/>
          </a:xfrm>
          <a:prstGeom prst="rect">
            <a:avLst/>
          </a:prstGeom>
          <a:noFill/>
          <a:ln>
            <a:noFill/>
          </a:ln>
        </p:spPr>
      </p:pic>
      <p:sp>
        <p:nvSpPr>
          <p:cNvPr id="195" name="Google Shape;195;p7"/>
          <p:cNvSpPr/>
          <p:nvPr/>
        </p:nvSpPr>
        <p:spPr>
          <a:xfrm>
            <a:off x="1550988" y="2276475"/>
            <a:ext cx="9072563" cy="7010400"/>
          </a:xfrm>
          <a:prstGeom prst="blockArc">
            <a:avLst>
              <a:gd fmla="val 10800000" name="adj1"/>
              <a:gd fmla="val 18348" name="adj2"/>
              <a:gd fmla="val 878" name="adj3"/>
            </a:avLst>
          </a:prstGeom>
          <a:gradFill>
            <a:gsLst>
              <a:gs pos="0">
                <a:srgbClr val="A5A5A5"/>
              </a:gs>
              <a:gs pos="48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dk1"/>
              </a:solidFill>
              <a:latin typeface="Malgun Gothic"/>
              <a:ea typeface="Malgun Gothic"/>
              <a:cs typeface="Malgun Gothic"/>
              <a:sym typeface="Malgun Gothic"/>
            </a:endParaRPr>
          </a:p>
        </p:txBody>
      </p:sp>
      <p:sp>
        <p:nvSpPr>
          <p:cNvPr id="196" name="Google Shape;196;p7"/>
          <p:cNvSpPr/>
          <p:nvPr/>
        </p:nvSpPr>
        <p:spPr>
          <a:xfrm>
            <a:off x="5219700" y="1676400"/>
            <a:ext cx="1752600" cy="1752600"/>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97" name="Google Shape;197;p7"/>
          <p:cNvSpPr/>
          <p:nvPr/>
        </p:nvSpPr>
        <p:spPr>
          <a:xfrm>
            <a:off x="5321300" y="1778000"/>
            <a:ext cx="1549400" cy="15494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98" name="Google Shape;198;p7"/>
          <p:cNvSpPr/>
          <p:nvPr/>
        </p:nvSpPr>
        <p:spPr>
          <a:xfrm>
            <a:off x="5403850" y="1860550"/>
            <a:ext cx="1384300" cy="1384300"/>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199" name="Google Shape;199;p7"/>
          <p:cNvSpPr/>
          <p:nvPr/>
        </p:nvSpPr>
        <p:spPr>
          <a:xfrm>
            <a:off x="2484438" y="2349500"/>
            <a:ext cx="1752600" cy="1752600"/>
          </a:xfrm>
          <a:prstGeom prst="ellipse">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200" name="Google Shape;200;p7"/>
          <p:cNvSpPr/>
          <p:nvPr/>
        </p:nvSpPr>
        <p:spPr>
          <a:xfrm>
            <a:off x="2586038" y="2451100"/>
            <a:ext cx="1549400" cy="15494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201" name="Google Shape;201;p7"/>
          <p:cNvSpPr/>
          <p:nvPr/>
        </p:nvSpPr>
        <p:spPr>
          <a:xfrm>
            <a:off x="2668588" y="2533650"/>
            <a:ext cx="1384300" cy="1384300"/>
          </a:xfrm>
          <a:prstGeom prst="ellipse">
            <a:avLst/>
          </a:prstGeom>
          <a:solidFill>
            <a:srgbClr val="023F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202" name="Google Shape;202;p7"/>
          <p:cNvSpPr/>
          <p:nvPr/>
        </p:nvSpPr>
        <p:spPr>
          <a:xfrm>
            <a:off x="7956550" y="2349500"/>
            <a:ext cx="1752600" cy="175260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203" name="Google Shape;203;p7"/>
          <p:cNvSpPr/>
          <p:nvPr/>
        </p:nvSpPr>
        <p:spPr>
          <a:xfrm>
            <a:off x="8058150" y="2451100"/>
            <a:ext cx="1549400" cy="154940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id="204" name="Google Shape;204;p7"/>
          <p:cNvSpPr/>
          <p:nvPr/>
        </p:nvSpPr>
        <p:spPr>
          <a:xfrm>
            <a:off x="8140700" y="2533650"/>
            <a:ext cx="1384300" cy="1384300"/>
          </a:xfrm>
          <a:prstGeom prst="ellipse">
            <a:avLst/>
          </a:prstGeom>
          <a:solidFill>
            <a:srgbClr val="05A5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ulim"/>
              <a:buNone/>
            </a:pPr>
            <a:r>
              <a:t/>
            </a:r>
            <a:endParaRPr b="0" i="0" sz="1800" u="none" cap="none" strike="noStrike">
              <a:solidFill>
                <a:schemeClr val="lt1"/>
              </a:solidFill>
              <a:latin typeface="Malgun Gothic"/>
              <a:ea typeface="Malgun Gothic"/>
              <a:cs typeface="Malgun Gothic"/>
              <a:sym typeface="Malgun Gothic"/>
            </a:endParaRPr>
          </a:p>
        </p:txBody>
      </p:sp>
      <p:sp>
        <p:nvSpPr>
          <p:cNvPr descr="#clear#" id="205" name="Google Shape;205;p7"/>
          <p:cNvSpPr/>
          <p:nvPr/>
        </p:nvSpPr>
        <p:spPr>
          <a:xfrm>
            <a:off x="4892675" y="2366963"/>
            <a:ext cx="240665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Black"/>
              <a:buNone/>
            </a:pPr>
            <a:r>
              <a:rPr b="1" lang="en-US" sz="1300">
                <a:solidFill>
                  <a:schemeClr val="lt1"/>
                </a:solidFill>
                <a:latin typeface="Arial Black"/>
                <a:ea typeface="Arial Black"/>
                <a:cs typeface="Arial Black"/>
                <a:sym typeface="Arial Black"/>
              </a:rPr>
              <a:t>QUANTITATIVE</a:t>
            </a:r>
            <a:endParaRPr b="1" i="0" sz="1300" u="none" cap="none" strike="noStrike">
              <a:solidFill>
                <a:schemeClr val="lt1"/>
              </a:solidFill>
              <a:latin typeface="Arial Black"/>
              <a:ea typeface="Arial Black"/>
              <a:cs typeface="Arial Black"/>
              <a:sym typeface="Arial Black"/>
            </a:endParaRPr>
          </a:p>
        </p:txBody>
      </p:sp>
      <p:sp>
        <p:nvSpPr>
          <p:cNvPr descr="#clear#" id="206" name="Google Shape;206;p7"/>
          <p:cNvSpPr/>
          <p:nvPr/>
        </p:nvSpPr>
        <p:spPr>
          <a:xfrm>
            <a:off x="7634288" y="3052763"/>
            <a:ext cx="240665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Black"/>
              <a:buNone/>
            </a:pPr>
            <a:r>
              <a:rPr b="1" i="0" lang="en-US" sz="1400" u="none" cap="none" strike="noStrike">
                <a:solidFill>
                  <a:schemeClr val="lt1"/>
                </a:solidFill>
                <a:latin typeface="Arial Black"/>
                <a:ea typeface="Arial Black"/>
                <a:cs typeface="Arial Black"/>
                <a:sym typeface="Arial Black"/>
              </a:rPr>
              <a:t>CONTINUOUS</a:t>
            </a:r>
            <a:endParaRPr b="1" i="0" sz="1400" u="none" cap="none" strike="noStrike">
              <a:solidFill>
                <a:schemeClr val="lt1"/>
              </a:solidFill>
              <a:latin typeface="Arial Black"/>
              <a:ea typeface="Arial Black"/>
              <a:cs typeface="Arial Black"/>
              <a:sym typeface="Arial Black"/>
            </a:endParaRPr>
          </a:p>
        </p:txBody>
      </p:sp>
      <p:sp>
        <p:nvSpPr>
          <p:cNvPr descr="#clear#" id="207" name="Google Shape;207;p7"/>
          <p:cNvSpPr/>
          <p:nvPr/>
        </p:nvSpPr>
        <p:spPr>
          <a:xfrm>
            <a:off x="2143125" y="3052763"/>
            <a:ext cx="2406650" cy="3371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Arial Black"/>
              <a:buNone/>
            </a:pPr>
            <a:r>
              <a:rPr b="1" i="0" lang="en-US" sz="1600" u="none" cap="none" strike="noStrike">
                <a:solidFill>
                  <a:schemeClr val="lt1"/>
                </a:solidFill>
                <a:latin typeface="Arial Black"/>
                <a:ea typeface="Arial Black"/>
                <a:cs typeface="Arial Black"/>
                <a:sym typeface="Arial Black"/>
              </a:rPr>
              <a:t>D</a:t>
            </a:r>
            <a:r>
              <a:rPr b="1" lang="en-US" sz="1600">
                <a:solidFill>
                  <a:schemeClr val="lt1"/>
                </a:solidFill>
                <a:latin typeface="Arial Black"/>
                <a:ea typeface="Arial Black"/>
                <a:cs typeface="Arial Black"/>
                <a:sym typeface="Arial Black"/>
              </a:rPr>
              <a:t>I</a:t>
            </a:r>
            <a:r>
              <a:rPr b="1" i="0" lang="en-US" sz="1600" u="none" cap="none" strike="noStrike">
                <a:solidFill>
                  <a:schemeClr val="lt1"/>
                </a:solidFill>
                <a:latin typeface="Arial Black"/>
                <a:ea typeface="Arial Black"/>
                <a:cs typeface="Arial Black"/>
                <a:sym typeface="Arial Black"/>
              </a:rPr>
              <a:t>SCRETE</a:t>
            </a:r>
            <a:endParaRPr b="1" i="0" sz="1600" u="none" cap="none" strike="noStrike">
              <a:solidFill>
                <a:schemeClr val="lt1"/>
              </a:solidFill>
              <a:latin typeface="Arial Black"/>
              <a:ea typeface="Arial Black"/>
              <a:cs typeface="Arial Black"/>
              <a:sym typeface="Arial Black"/>
            </a:endParaRPr>
          </a:p>
        </p:txBody>
      </p:sp>
      <p:graphicFrame>
        <p:nvGraphicFramePr>
          <p:cNvPr id="208" name="Google Shape;208;p7"/>
          <p:cNvGraphicFramePr/>
          <p:nvPr/>
        </p:nvGraphicFramePr>
        <p:xfrm>
          <a:off x="1847215" y="4364990"/>
          <a:ext cx="3000000" cy="3000000"/>
        </p:xfrm>
        <a:graphic>
          <a:graphicData uri="http://schemas.openxmlformats.org/drawingml/2006/table">
            <a:tbl>
              <a:tblPr bandRow="1" firstRow="1">
                <a:noFill/>
                <a:tableStyleId>{A52A801C-FA06-4E06-B793-C7B95A310667}</a:tableStyleId>
              </a:tblPr>
              <a:tblGrid>
                <a:gridCol w="2734300"/>
              </a:tblGrid>
              <a:tr h="590550">
                <a:tc>
                  <a:txBody>
                    <a:bodyPr/>
                    <a:lstStyle/>
                    <a:p>
                      <a:pPr indent="-342900" lvl="0" marL="342900" marR="0" rtl="0" algn="l">
                        <a:spcBef>
                          <a:spcPts val="0"/>
                        </a:spcBef>
                        <a:spcAft>
                          <a:spcPts val="0"/>
                        </a:spcAft>
                        <a:buClr>
                          <a:srgbClr val="000000"/>
                        </a:buClr>
                        <a:buSzPts val="2000"/>
                        <a:buFont typeface="Arial"/>
                        <a:buChar char="•"/>
                      </a:pPr>
                      <a:r>
                        <a:rPr b="1" lang="en-US" sz="2000" u="none" cap="none" strike="noStrike">
                          <a:solidFill>
                            <a:srgbClr val="000000"/>
                          </a:solidFill>
                          <a:latin typeface="Calibri"/>
                          <a:ea typeface="Calibri"/>
                          <a:cs typeface="Calibri"/>
                          <a:sym typeface="Calibri"/>
                        </a:rPr>
                        <a:t>Number of Bedrooms</a:t>
                      </a:r>
                      <a:endParaRPr b="1" sz="2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590550">
                <a:tc>
                  <a:txBody>
                    <a:bodyPr/>
                    <a:lstStyle/>
                    <a:p>
                      <a:pPr indent="-342900" lvl="0" marL="342900" marR="0" rtl="0" algn="l">
                        <a:spcBef>
                          <a:spcPts val="0"/>
                        </a:spcBef>
                        <a:spcAft>
                          <a:spcPts val="0"/>
                        </a:spcAft>
                        <a:buClr>
                          <a:srgbClr val="000000"/>
                        </a:buClr>
                        <a:buSzPts val="2000"/>
                        <a:buFont typeface="Arial"/>
                        <a:buChar char="•"/>
                      </a:pPr>
                      <a:r>
                        <a:rPr b="1" lang="en-US" sz="2000" u="none" cap="none" strike="noStrike">
                          <a:solidFill>
                            <a:srgbClr val="000000"/>
                          </a:solidFill>
                          <a:latin typeface="Calibri"/>
                          <a:ea typeface="Calibri"/>
                          <a:cs typeface="Calibri"/>
                          <a:sym typeface="Calibri"/>
                        </a:rPr>
                        <a:t>Lift Available</a:t>
                      </a:r>
                      <a:endParaRPr b="1" sz="2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bl>
          </a:graphicData>
        </a:graphic>
      </p:graphicFrame>
      <p:graphicFrame>
        <p:nvGraphicFramePr>
          <p:cNvPr id="209" name="Google Shape;209;p7"/>
          <p:cNvGraphicFramePr/>
          <p:nvPr/>
        </p:nvGraphicFramePr>
        <p:xfrm>
          <a:off x="7896225" y="4422140"/>
          <a:ext cx="3000000" cy="3000000"/>
        </p:xfrm>
        <a:graphic>
          <a:graphicData uri="http://schemas.openxmlformats.org/drawingml/2006/table">
            <a:tbl>
              <a:tblPr bandRow="1" firstRow="1">
                <a:noFill/>
                <a:tableStyleId>{A52A801C-FA06-4E06-B793-C7B95A310667}</a:tableStyleId>
              </a:tblPr>
              <a:tblGrid>
                <a:gridCol w="2165350"/>
              </a:tblGrid>
              <a:tr h="561975">
                <a:tc>
                  <a:txBody>
                    <a:bodyPr/>
                    <a:lstStyle/>
                    <a:p>
                      <a:pPr indent="-285750" lvl="0" marL="285750" marR="0" rtl="0" algn="l">
                        <a:spcBef>
                          <a:spcPts val="0"/>
                        </a:spcBef>
                        <a:spcAft>
                          <a:spcPts val="0"/>
                        </a:spcAft>
                        <a:buClr>
                          <a:srgbClr val="000000"/>
                        </a:buClr>
                        <a:buSzPts val="2000"/>
                        <a:buFont typeface="Arial"/>
                        <a:buChar char="•"/>
                      </a:pPr>
                      <a:r>
                        <a:rPr b="1" lang="en-US" sz="2000" u="none" cap="none" strike="noStrike">
                          <a:solidFill>
                            <a:srgbClr val="000000"/>
                          </a:solidFill>
                          <a:latin typeface="Calibri"/>
                          <a:ea typeface="Calibri"/>
                          <a:cs typeface="Calibri"/>
                          <a:sym typeface="Calibri"/>
                        </a:rPr>
                        <a:t>Price</a:t>
                      </a:r>
                      <a:endParaRPr b="1" sz="2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r h="561975">
                <a:tc>
                  <a:txBody>
                    <a:bodyPr/>
                    <a:lstStyle/>
                    <a:p>
                      <a:pPr indent="-285750" lvl="0" marL="285750" marR="0" rtl="0" algn="l">
                        <a:spcBef>
                          <a:spcPts val="0"/>
                        </a:spcBef>
                        <a:spcAft>
                          <a:spcPts val="0"/>
                        </a:spcAft>
                        <a:buClr>
                          <a:srgbClr val="000000"/>
                        </a:buClr>
                        <a:buSzPts val="2000"/>
                        <a:buFont typeface="Arial"/>
                        <a:buChar char="•"/>
                      </a:pPr>
                      <a:r>
                        <a:rPr b="1" lang="en-US" sz="2000" u="none" cap="none" strike="noStrike">
                          <a:solidFill>
                            <a:srgbClr val="000000"/>
                          </a:solidFill>
                          <a:latin typeface="Calibri"/>
                          <a:ea typeface="Calibri"/>
                          <a:cs typeface="Calibri"/>
                          <a:sym typeface="Calibri"/>
                        </a:rPr>
                        <a:t>Area</a:t>
                      </a:r>
                      <a:endParaRPr b="1" sz="2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B3E3">
                        <a:alpha val="74901"/>
                      </a:srgbClr>
                    </a:solidFill>
                  </a:tcPr>
                </a:tc>
              </a:tr>
            </a:tbl>
          </a:graphicData>
        </a:graphic>
      </p:graphicFrame>
      <p:pic>
        <p:nvPicPr>
          <p:cNvPr descr="LIFT" id="210" name="Google Shape;210;p7"/>
          <p:cNvPicPr preferRelativeResize="0"/>
          <p:nvPr/>
        </p:nvPicPr>
        <p:blipFill rotWithShape="1">
          <a:blip r:embed="rId4">
            <a:alphaModFix/>
          </a:blip>
          <a:srcRect b="0" l="0" r="0" t="0"/>
          <a:stretch/>
        </p:blipFill>
        <p:spPr>
          <a:xfrm>
            <a:off x="4799965" y="3917950"/>
            <a:ext cx="1177290" cy="1177290"/>
          </a:xfrm>
          <a:prstGeom prst="rect">
            <a:avLst/>
          </a:prstGeom>
          <a:noFill/>
          <a:ln>
            <a:noFill/>
          </a:ln>
        </p:spPr>
      </p:pic>
      <p:pic>
        <p:nvPicPr>
          <p:cNvPr id="211" name="Google Shape;211;p7"/>
          <p:cNvPicPr preferRelativeResize="0"/>
          <p:nvPr/>
        </p:nvPicPr>
        <p:blipFill rotWithShape="1">
          <a:blip r:embed="rId5">
            <a:alphaModFix/>
          </a:blip>
          <a:srcRect b="0" l="0" r="0" t="0"/>
          <a:stretch/>
        </p:blipFill>
        <p:spPr>
          <a:xfrm>
            <a:off x="4871720" y="5157470"/>
            <a:ext cx="1082675" cy="1064895"/>
          </a:xfrm>
          <a:prstGeom prst="rect">
            <a:avLst/>
          </a:prstGeom>
          <a:noFill/>
          <a:ln>
            <a:noFill/>
          </a:ln>
        </p:spPr>
      </p:pic>
      <p:pic>
        <p:nvPicPr>
          <p:cNvPr descr="NEY" id="212" name="Google Shape;212;p7"/>
          <p:cNvPicPr preferRelativeResize="0"/>
          <p:nvPr/>
        </p:nvPicPr>
        <p:blipFill rotWithShape="1">
          <a:blip r:embed="rId6">
            <a:alphaModFix/>
          </a:blip>
          <a:srcRect b="0" l="0" r="0" t="0"/>
          <a:stretch/>
        </p:blipFill>
        <p:spPr>
          <a:xfrm>
            <a:off x="6341745" y="4509135"/>
            <a:ext cx="1190625" cy="1190625"/>
          </a:xfrm>
          <a:prstGeom prst="rect">
            <a:avLst/>
          </a:prstGeom>
          <a:noFill/>
          <a:ln>
            <a:noFill/>
          </a:ln>
        </p:spPr>
      </p:pic>
      <p:sp>
        <p:nvSpPr>
          <p:cNvPr id="213" name="Google Shape;213;p7"/>
          <p:cNvSpPr txBox="1"/>
          <p:nvPr/>
        </p:nvSpPr>
        <p:spPr>
          <a:xfrm>
            <a:off x="551815" y="116840"/>
            <a:ext cx="792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lang="en-US" sz="3600">
                <a:solidFill>
                  <a:schemeClr val="dk1"/>
                </a:solidFill>
                <a:latin typeface="Malgun Gothic"/>
                <a:ea typeface="Malgun Gothic"/>
                <a:cs typeface="Malgun Gothic"/>
                <a:sym typeface="Malgun Gothic"/>
              </a:rPr>
              <a:t>Quantitative</a:t>
            </a:r>
            <a:r>
              <a:rPr b="1" i="0" lang="en-US" sz="3600" u="none">
                <a:solidFill>
                  <a:schemeClr val="dk1"/>
                </a:solidFill>
                <a:latin typeface="Malgun Gothic"/>
                <a:ea typeface="Malgun Gothic"/>
                <a:cs typeface="Malgun Gothic"/>
                <a:sym typeface="Malgun Gothic"/>
              </a:rPr>
              <a:t> Attributes</a:t>
            </a:r>
            <a:endParaRPr b="1" i="0" sz="3600" u="none">
              <a:solidFill>
                <a:schemeClr val="dk1"/>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8a48827d5b_0_33"/>
          <p:cNvSpPr txBox="1"/>
          <p:nvPr>
            <p:ph type="title"/>
          </p:nvPr>
        </p:nvSpPr>
        <p:spPr>
          <a:xfrm>
            <a:off x="403787" y="174126"/>
            <a:ext cx="10972800" cy="648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Snapshot of dataset</a:t>
            </a:r>
            <a:endParaRPr/>
          </a:p>
        </p:txBody>
      </p:sp>
      <p:pic>
        <p:nvPicPr>
          <p:cNvPr id="220" name="Google Shape;220;g18a48827d5b_0_33"/>
          <p:cNvPicPr preferRelativeResize="0"/>
          <p:nvPr/>
        </p:nvPicPr>
        <p:blipFill>
          <a:blip r:embed="rId3">
            <a:alphaModFix/>
          </a:blip>
          <a:stretch>
            <a:fillRect/>
          </a:stretch>
        </p:blipFill>
        <p:spPr>
          <a:xfrm>
            <a:off x="152400" y="2757401"/>
            <a:ext cx="11887201" cy="1661652"/>
          </a:xfrm>
          <a:prstGeom prst="rect">
            <a:avLst/>
          </a:prstGeom>
          <a:noFill/>
          <a:ln>
            <a:noFill/>
          </a:ln>
        </p:spPr>
      </p:pic>
      <p:sp>
        <p:nvSpPr>
          <p:cNvPr id="221" name="Google Shape;221;g18a48827d5b_0_33"/>
          <p:cNvSpPr txBox="1"/>
          <p:nvPr/>
        </p:nvSpPr>
        <p:spPr>
          <a:xfrm>
            <a:off x="3075225" y="1716850"/>
            <a:ext cx="543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The </a:t>
            </a:r>
            <a:r>
              <a:rPr lang="en-US">
                <a:latin typeface="Malgun Gothic"/>
                <a:ea typeface="Malgun Gothic"/>
                <a:cs typeface="Malgun Gothic"/>
                <a:sym typeface="Malgun Gothic"/>
              </a:rPr>
              <a:t>following</a:t>
            </a:r>
            <a:r>
              <a:rPr lang="en-US">
                <a:latin typeface="Malgun Gothic"/>
                <a:ea typeface="Malgun Gothic"/>
                <a:cs typeface="Malgun Gothic"/>
                <a:sym typeface="Malgun Gothic"/>
              </a:rPr>
              <a:t> </a:t>
            </a:r>
            <a:r>
              <a:rPr lang="en-US">
                <a:latin typeface="Malgun Gothic"/>
                <a:ea typeface="Malgun Gothic"/>
                <a:cs typeface="Malgun Gothic"/>
                <a:sym typeface="Malgun Gothic"/>
              </a:rPr>
              <a:t>snapshot</a:t>
            </a:r>
            <a:r>
              <a:rPr lang="en-US">
                <a:latin typeface="Malgun Gothic"/>
                <a:ea typeface="Malgun Gothic"/>
                <a:cs typeface="Malgun Gothic"/>
                <a:sym typeface="Malgun Gothic"/>
              </a:rPr>
              <a:t> shows tail part of data taken from Dataset used in House price prediction.</a:t>
            </a:r>
            <a:endParaRPr>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8"/>
          <p:cNvSpPr txBox="1"/>
          <p:nvPr/>
        </p:nvSpPr>
        <p:spPr>
          <a:xfrm>
            <a:off x="623570" y="116840"/>
            <a:ext cx="7926070" cy="1198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Malgun Gothic"/>
              <a:buNone/>
            </a:pPr>
            <a:r>
              <a:rPr b="1" i="0" lang="en-US" sz="3600" u="none">
                <a:solidFill>
                  <a:schemeClr val="dk1"/>
                </a:solidFill>
                <a:latin typeface="Malgun Gothic"/>
                <a:ea typeface="Malgun Gothic"/>
                <a:cs typeface="Malgun Gothic"/>
                <a:sym typeface="Malgun Gothic"/>
              </a:rPr>
              <a:t>Data Visualisation </a:t>
            </a:r>
            <a:r>
              <a:rPr b="1" i="0" lang="en-US" sz="3600" u="none">
                <a:solidFill>
                  <a:srgbClr val="FF0000"/>
                </a:solidFill>
                <a:latin typeface="Comic Sans MS"/>
                <a:ea typeface="Comic Sans MS"/>
                <a:cs typeface="Comic Sans MS"/>
                <a:sym typeface="Comic Sans MS"/>
              </a:rPr>
              <a:t>(Scatter Plot)</a:t>
            </a:r>
            <a:endParaRPr b="1" i="0" sz="3600" u="sng">
              <a:solidFill>
                <a:srgbClr val="FF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3600"/>
              <a:buFont typeface="Gulim"/>
              <a:buNone/>
            </a:pPr>
            <a:r>
              <a:t/>
            </a:r>
            <a:endParaRPr b="1" i="0" sz="3600" u="sng">
              <a:solidFill>
                <a:srgbClr val="FF0000"/>
              </a:solidFill>
              <a:latin typeface="Comic Sans MS"/>
              <a:ea typeface="Comic Sans MS"/>
              <a:cs typeface="Comic Sans MS"/>
              <a:sym typeface="Comic Sans MS"/>
            </a:endParaRPr>
          </a:p>
        </p:txBody>
      </p:sp>
      <p:pic>
        <p:nvPicPr>
          <p:cNvPr id="228" name="Google Shape;228;p8"/>
          <p:cNvPicPr preferRelativeResize="0"/>
          <p:nvPr/>
        </p:nvPicPr>
        <p:blipFill rotWithShape="1">
          <a:blip r:embed="rId3">
            <a:alphaModFix/>
          </a:blip>
          <a:srcRect b="0" l="0" r="0" t="0"/>
          <a:stretch/>
        </p:blipFill>
        <p:spPr>
          <a:xfrm>
            <a:off x="2351405" y="2348865"/>
            <a:ext cx="6441440" cy="4333875"/>
          </a:xfrm>
          <a:prstGeom prst="rect">
            <a:avLst/>
          </a:prstGeom>
          <a:noFill/>
          <a:ln>
            <a:noFill/>
          </a:ln>
        </p:spPr>
      </p:pic>
      <p:sp>
        <p:nvSpPr>
          <p:cNvPr id="229" name="Google Shape;229;p8"/>
          <p:cNvSpPr txBox="1"/>
          <p:nvPr/>
        </p:nvSpPr>
        <p:spPr>
          <a:xfrm>
            <a:off x="2351405" y="1412240"/>
            <a:ext cx="7098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Gulim"/>
              <a:buNone/>
            </a:pPr>
            <a:r>
              <a:rPr b="0" i="0" lang="en-US" sz="1800" u="none">
                <a:solidFill>
                  <a:schemeClr val="dk1"/>
                </a:solidFill>
                <a:latin typeface="Gulim"/>
                <a:ea typeface="Gulim"/>
                <a:cs typeface="Gulim"/>
                <a:sym typeface="Gulim"/>
              </a:rPr>
              <a:t>In the given Scatter plot it shows that as the </a:t>
            </a:r>
            <a:r>
              <a:rPr lang="en-US" sz="1800">
                <a:solidFill>
                  <a:schemeClr val="dk1"/>
                </a:solidFill>
                <a:latin typeface="Gulim"/>
                <a:ea typeface="Gulim"/>
                <a:cs typeface="Gulim"/>
                <a:sym typeface="Gulim"/>
              </a:rPr>
              <a:t>‘Price’</a:t>
            </a:r>
            <a:r>
              <a:rPr b="0" i="0" lang="en-US" sz="1800" u="none">
                <a:solidFill>
                  <a:schemeClr val="dk1"/>
                </a:solidFill>
                <a:latin typeface="Gulim"/>
                <a:ea typeface="Gulim"/>
                <a:cs typeface="Gulim"/>
                <a:sym typeface="Gulim"/>
              </a:rPr>
              <a:t> of house increases</a:t>
            </a:r>
            <a:r>
              <a:rPr lang="en-US" sz="1800">
                <a:solidFill>
                  <a:schemeClr val="dk1"/>
                </a:solidFill>
                <a:latin typeface="Gulim"/>
                <a:ea typeface="Gulim"/>
                <a:cs typeface="Gulim"/>
                <a:sym typeface="Gulim"/>
              </a:rPr>
              <a:t> with increase in ‘Area’ of</a:t>
            </a:r>
            <a:r>
              <a:rPr b="0" i="0" lang="en-US" sz="1800" u="none">
                <a:solidFill>
                  <a:schemeClr val="dk1"/>
                </a:solidFill>
                <a:latin typeface="Gulim"/>
                <a:ea typeface="Gulim"/>
                <a:cs typeface="Gulim"/>
                <a:sym typeface="Gulim"/>
              </a:rPr>
              <a:t> house.</a:t>
            </a:r>
            <a:endParaRPr b="0" i="0" sz="1800" u="none">
              <a:solidFill>
                <a:schemeClr val="dk1"/>
              </a:solidFill>
              <a:latin typeface="Gulim"/>
              <a:ea typeface="Gulim"/>
              <a:cs typeface="Gulim"/>
              <a:sym typeface="Gulim"/>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2012-12-28T02:22:00Z</dcterms:created>
  <dc:creator>eugene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1033-11.2.0.11341</vt:lpwstr>
  </property>
  <property fmtid="{D5CDD505-2E9C-101B-9397-08002B2CF9AE}" pid="3" name="ICV">
    <vt:lpwstr>C9FC870CB0E04D1EBBB0601F867F12AF</vt:lpwstr>
  </property>
</Properties>
</file>